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44"/>
  </p:notesMasterIdLst>
  <p:sldIdLst>
    <p:sldId id="256" r:id="rId3"/>
    <p:sldId id="29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Lst>
  <p:sldSz cx="9144000" cy="5143500" type="screen16x9"/>
  <p:notesSz cx="6858000" cy="9144000"/>
  <p:embeddedFontLst>
    <p:embeddedFont>
      <p:font typeface="Amatic SC" panose="00000500000000000000" pitchFamily="2" charset="-79"/>
      <p:regular r:id="rId45"/>
      <p:bold r:id="rId46"/>
    </p:embeddedFont>
    <p:embeddedFont>
      <p:font typeface="Anaheim"/>
      <p:regular r:id="rId47"/>
      <p:bold r:id="rId48"/>
    </p:embeddedFont>
    <p:embeddedFont>
      <p:font typeface="Bebas Neue" panose="020B0606020202050201" pitchFamily="34" charset="0"/>
      <p:regular r:id="rId49"/>
    </p:embeddedFont>
    <p:embeddedFont>
      <p:font typeface="Nunito Light" pitchFamily="2" charset="0"/>
      <p:regular r:id="rId50"/>
      <p:italic r:id="rId51"/>
    </p:embeddedFont>
    <p:embeddedFont>
      <p:font typeface="Open Sans" panose="020B0606030504020204" pitchFamily="34" charset="0"/>
      <p:regular r:id="rId52"/>
      <p:bold r:id="rId53"/>
      <p:italic r:id="rId54"/>
      <p:boldItalic r:id="rId55"/>
    </p:embeddedFont>
    <p:embeddedFont>
      <p:font typeface="Proxima Nova"/>
      <p:regular r:id="rId56"/>
      <p:bold r:id="rId57"/>
      <p:italic r:id="rId58"/>
      <p:boldItalic r:id="rId59"/>
    </p:embeddedFont>
    <p:embeddedFont>
      <p:font typeface="Proxima Nova Semibold"/>
      <p:regular r:id="rId60"/>
      <p:bold r:id="rId61"/>
      <p:boldItalic r:id="rId62"/>
    </p:embeddedFont>
    <p:embeddedFont>
      <p:font typeface="PT Sans" panose="020B0503020203020204" pitchFamily="34" charset="0"/>
      <p:regular r:id="rId63"/>
      <p:bold r:id="rId64"/>
      <p:italic r:id="rId65"/>
      <p:boldItalic r:id="rId66"/>
    </p:embeddedFont>
    <p:embeddedFont>
      <p:font typeface="Raleway" pitchFamily="2" charset="0"/>
      <p:regular r:id="rId67"/>
      <p:bold r:id="rId68"/>
      <p:italic r:id="rId69"/>
      <p:boldItalic r:id="rId70"/>
    </p:embeddedFont>
    <p:embeddedFont>
      <p:font typeface="Roboto Medium" panose="02000000000000000000" pitchFamily="2" charset="0"/>
      <p:regular r:id="rId71"/>
      <p:bold r:id="rId72"/>
      <p:italic r:id="rId73"/>
      <p:boldItalic r:id="rId74"/>
    </p:embeddedFont>
    <p:embeddedFont>
      <p:font typeface="Syne"/>
      <p:regular r:id="rId75"/>
      <p:bold r:id="rId7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80B086B-D37C-45DF-831C-ECFE9E2CA3A2}">
  <a:tblStyle styleId="{E80B086B-D37C-45DF-831C-ECFE9E2CA3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57991A1-490A-436F-8648-10A287EF66F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openxmlformats.org/officeDocument/2006/relationships/font" Target="fonts/font30.fntdata"/><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font" Target="fonts/font28.fntdata"/><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78"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jpg>
</file>

<file path=ppt/media/image10.png>
</file>

<file path=ppt/media/image11.png>
</file>

<file path=ppt/media/image12.pn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5b3bcbfe4a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25b3bcbfe4a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25b3bcbfe4a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25b3bcbfe4a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25b3bcbfe4a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25b3bcbfe4a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25b3bcbfe4a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25b3bcbfe4a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25b3bcbfe4a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25b3bcbfe4a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25b3bcbfe4a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25b3bcbfe4a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25b3bcbfe4a_0_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25b3bcbfe4a_0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25b3bcbfe4a_0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25b3bcbfe4a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25b3bcbfe4a_0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25b3bcbfe4a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25b3bcbfe4a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25b3bcbfe4a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a:extLst>
            <a:ext uri="{FF2B5EF4-FFF2-40B4-BE49-F238E27FC236}">
              <a16:creationId xmlns:a16="http://schemas.microsoft.com/office/drawing/2014/main" id="{C2151A5B-4DD2-AAC0-F48A-43101C266DCF}"/>
            </a:ext>
          </a:extLst>
        </p:cNvPr>
        <p:cNvGrpSpPr/>
        <p:nvPr/>
      </p:nvGrpSpPr>
      <p:grpSpPr>
        <a:xfrm>
          <a:off x="0" y="0"/>
          <a:ext cx="0" cy="0"/>
          <a:chOff x="0" y="0"/>
          <a:chExt cx="0" cy="0"/>
        </a:xfrm>
      </p:grpSpPr>
      <p:sp>
        <p:nvSpPr>
          <p:cNvPr id="425" name="Google Shape;425;g54dda1946d_6_322:notes">
            <a:extLst>
              <a:ext uri="{FF2B5EF4-FFF2-40B4-BE49-F238E27FC236}">
                <a16:creationId xmlns:a16="http://schemas.microsoft.com/office/drawing/2014/main" id="{E41D5CD4-0A77-7D0E-C31B-F01E452EBA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54dda1946d_6_322:notes">
            <a:extLst>
              <a:ext uri="{FF2B5EF4-FFF2-40B4-BE49-F238E27FC236}">
                <a16:creationId xmlns:a16="http://schemas.microsoft.com/office/drawing/2014/main" id="{593FE42B-DC82-14C3-48C9-48430F0356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59763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25b3bcbfe4a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25b3bcbfe4a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25b3bcbfe4a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25b3bcbfe4a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25b3bcbfe4a_0_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25b3bcbfe4a_0_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25b3bcbfe4a_0_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25b3bcbfe4a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25b5b4559d2_0_8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25b5b4559d2_0_8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25b5b4559d2_0_83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25b5b4559d2_0_8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25b5b4559d2_0_8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25b5b4559d2_0_8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25b5b4559d2_0_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25b5b4559d2_0_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25b5b4559d2_0_84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25b5b4559d2_0_8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25b5b4559d2_0_87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25b5b4559d2_0_8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1"/>
        <p:cNvGrpSpPr/>
        <p:nvPr/>
      </p:nvGrpSpPr>
      <p:grpSpPr>
        <a:xfrm>
          <a:off x="0" y="0"/>
          <a:ext cx="0" cy="0"/>
          <a:chOff x="0" y="0"/>
          <a:chExt cx="0" cy="0"/>
        </a:xfrm>
      </p:grpSpPr>
      <p:sp>
        <p:nvSpPr>
          <p:cNvPr id="3452" name="Google Shape;3452;g25b5b4559d2_0_109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3" name="Google Shape;3453;g25b5b4559d2_0_10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0"/>
        <p:cNvGrpSpPr/>
        <p:nvPr/>
      </p:nvGrpSpPr>
      <p:grpSpPr>
        <a:xfrm>
          <a:off x="0" y="0"/>
          <a:ext cx="0" cy="0"/>
          <a:chOff x="0" y="0"/>
          <a:chExt cx="0" cy="0"/>
        </a:xfrm>
      </p:grpSpPr>
      <p:sp>
        <p:nvSpPr>
          <p:cNvPr id="3871" name="Google Shape;3871;g25b5b4559d2_0_11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2" name="Google Shape;3872;g25b5b4559d2_0_11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0"/>
        <p:cNvGrpSpPr/>
        <p:nvPr/>
      </p:nvGrpSpPr>
      <p:grpSpPr>
        <a:xfrm>
          <a:off x="0" y="0"/>
          <a:ext cx="0" cy="0"/>
          <a:chOff x="0" y="0"/>
          <a:chExt cx="0" cy="0"/>
        </a:xfrm>
      </p:grpSpPr>
      <p:sp>
        <p:nvSpPr>
          <p:cNvPr id="4041" name="Google Shape;4041;g25b5b4559d2_0_11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2" name="Google Shape;4042;g25b5b4559d2_0_11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5"/>
        <p:cNvGrpSpPr/>
        <p:nvPr/>
      </p:nvGrpSpPr>
      <p:grpSpPr>
        <a:xfrm>
          <a:off x="0" y="0"/>
          <a:ext cx="0" cy="0"/>
          <a:chOff x="0" y="0"/>
          <a:chExt cx="0" cy="0"/>
        </a:xfrm>
      </p:grpSpPr>
      <p:sp>
        <p:nvSpPr>
          <p:cNvPr id="4446" name="Google Shape;4446;g25b5b4559d2_0_119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7" name="Google Shape;4447;g25b5b4559d2_0_11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5"/>
        <p:cNvGrpSpPr/>
        <p:nvPr/>
      </p:nvGrpSpPr>
      <p:grpSpPr>
        <a:xfrm>
          <a:off x="0" y="0"/>
          <a:ext cx="0" cy="0"/>
          <a:chOff x="0" y="0"/>
          <a:chExt cx="0" cy="0"/>
        </a:xfrm>
      </p:grpSpPr>
      <p:sp>
        <p:nvSpPr>
          <p:cNvPr id="4826" name="Google Shape;4826;g25b5b4559d2_0_12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7" name="Google Shape;4827;g25b5b4559d2_0_12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1"/>
        <p:cNvGrpSpPr/>
        <p:nvPr/>
      </p:nvGrpSpPr>
      <p:grpSpPr>
        <a:xfrm>
          <a:off x="0" y="0"/>
          <a:ext cx="0" cy="0"/>
          <a:chOff x="0" y="0"/>
          <a:chExt cx="0" cy="0"/>
        </a:xfrm>
      </p:grpSpPr>
      <p:sp>
        <p:nvSpPr>
          <p:cNvPr id="5252" name="Google Shape;5252;g25b5b4559d2_0_12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3" name="Google Shape;5253;g25b5b4559d2_0_12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2"/>
        <p:cNvGrpSpPr/>
        <p:nvPr/>
      </p:nvGrpSpPr>
      <p:grpSpPr>
        <a:xfrm>
          <a:off x="0" y="0"/>
          <a:ext cx="0" cy="0"/>
          <a:chOff x="0" y="0"/>
          <a:chExt cx="0" cy="0"/>
        </a:xfrm>
      </p:grpSpPr>
      <p:sp>
        <p:nvSpPr>
          <p:cNvPr id="5613" name="Google Shape;5613;g25b5b4559d2_0_13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4" name="Google Shape;5614;g25b5b4559d2_0_13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2"/>
        <p:cNvGrpSpPr/>
        <p:nvPr/>
      </p:nvGrpSpPr>
      <p:grpSpPr>
        <a:xfrm>
          <a:off x="0" y="0"/>
          <a:ext cx="0" cy="0"/>
          <a:chOff x="0" y="0"/>
          <a:chExt cx="0" cy="0"/>
        </a:xfrm>
      </p:grpSpPr>
      <p:sp>
        <p:nvSpPr>
          <p:cNvPr id="6123" name="Google Shape;6123;g25b5b4559d2_0_13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4" name="Google Shape;6124;g25b5b4559d2_0_13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2"/>
        <p:cNvGrpSpPr/>
        <p:nvPr/>
      </p:nvGrpSpPr>
      <p:grpSpPr>
        <a:xfrm>
          <a:off x="0" y="0"/>
          <a:ext cx="0" cy="0"/>
          <a:chOff x="0" y="0"/>
          <a:chExt cx="0" cy="0"/>
        </a:xfrm>
      </p:grpSpPr>
      <p:sp>
        <p:nvSpPr>
          <p:cNvPr id="6743" name="Google Shape;6743;g25b5b4559d2_0_142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4" name="Google Shape;6744;g25b5b4559d2_0_14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6"/>
        <p:cNvGrpSpPr/>
        <p:nvPr/>
      </p:nvGrpSpPr>
      <p:grpSpPr>
        <a:xfrm>
          <a:off x="0" y="0"/>
          <a:ext cx="0" cy="0"/>
          <a:chOff x="0" y="0"/>
          <a:chExt cx="0" cy="0"/>
        </a:xfrm>
      </p:grpSpPr>
      <p:sp>
        <p:nvSpPr>
          <p:cNvPr id="7337" name="Google Shape;7337;g25b5b4559d2_0_148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8" name="Google Shape;7338;g25b5b4559d2_0_14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7"/>
        <p:cNvGrpSpPr/>
        <p:nvPr/>
      </p:nvGrpSpPr>
      <p:grpSpPr>
        <a:xfrm>
          <a:off x="0" y="0"/>
          <a:ext cx="0" cy="0"/>
          <a:chOff x="0" y="0"/>
          <a:chExt cx="0" cy="0"/>
        </a:xfrm>
      </p:grpSpPr>
      <p:sp>
        <p:nvSpPr>
          <p:cNvPr id="7658" name="Google Shape;7658;g25b5b4559d2_0_1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9" name="Google Shape;7659;g25b5b4559d2_0_1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5"/>
        <p:cNvGrpSpPr/>
        <p:nvPr/>
      </p:nvGrpSpPr>
      <p:grpSpPr>
        <a:xfrm>
          <a:off x="0" y="0"/>
          <a:ext cx="0" cy="0"/>
          <a:chOff x="0" y="0"/>
          <a:chExt cx="0" cy="0"/>
        </a:xfrm>
      </p:grpSpPr>
      <p:sp>
        <p:nvSpPr>
          <p:cNvPr id="7966" name="Google Shape;7966;g25b5b4559d2_0_17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7" name="Google Shape;7967;g25b5b4559d2_0_17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25ad762bd56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25ad762bd56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5b3bcbfe4a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5b3bcbfe4a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5b3bcbfe4a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5b3bcbfe4a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00" y="0"/>
            <a:ext cx="9144025" cy="5143400"/>
            <a:chOff x="100" y="0"/>
            <a:chExt cx="9144025" cy="5143400"/>
          </a:xfrm>
        </p:grpSpPr>
        <p:sp>
          <p:nvSpPr>
            <p:cNvPr id="10" name="Google Shape;10;p2"/>
            <p:cNvSpPr/>
            <p:nvPr/>
          </p:nvSpPr>
          <p:spPr>
            <a:xfrm>
              <a:off x="100" y="4604000"/>
              <a:ext cx="54027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402825" y="0"/>
              <a:ext cx="37413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101" y="73025"/>
            <a:ext cx="5402457" cy="466575"/>
            <a:chOff x="88" y="73013"/>
            <a:chExt cx="4873225" cy="466575"/>
          </a:xfrm>
        </p:grpSpPr>
        <p:grpSp>
          <p:nvGrpSpPr>
            <p:cNvPr id="13" name="Google Shape;13;p2"/>
            <p:cNvGrpSpPr/>
            <p:nvPr/>
          </p:nvGrpSpPr>
          <p:grpSpPr>
            <a:xfrm>
              <a:off x="88" y="147513"/>
              <a:ext cx="4873225" cy="315875"/>
              <a:chOff x="88" y="111763"/>
              <a:chExt cx="4873225" cy="315875"/>
            </a:xfrm>
          </p:grpSpPr>
          <p:cxnSp>
            <p:nvCxnSpPr>
              <p:cNvPr id="14" name="Google Shape;14;p2"/>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7" name="Google Shape;17;p2"/>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8" name="Google Shape;18;p2"/>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19" name="Google Shape;19;p2"/>
            <p:cNvCxnSpPr/>
            <p:nvPr/>
          </p:nvCxnSpPr>
          <p:spPr>
            <a:xfrm rot="10800000">
              <a:off x="88" y="539588"/>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0" name="Google Shape;20;p2"/>
            <p:cNvCxnSpPr/>
            <p:nvPr/>
          </p:nvCxnSpPr>
          <p:spPr>
            <a:xfrm rot="10800000">
              <a:off x="88" y="73013"/>
              <a:ext cx="4873200" cy="0"/>
            </a:xfrm>
            <a:prstGeom prst="straightConnector1">
              <a:avLst/>
            </a:prstGeom>
            <a:noFill/>
            <a:ln w="9525" cap="flat" cmpd="sng">
              <a:solidFill>
                <a:schemeClr val="dk1"/>
              </a:solidFill>
              <a:prstDash val="solid"/>
              <a:round/>
              <a:headEnd type="none" w="med" len="med"/>
              <a:tailEnd type="none" w="med" len="med"/>
            </a:ln>
          </p:spPr>
        </p:cxnSp>
      </p:grpSp>
      <p:grpSp>
        <p:nvGrpSpPr>
          <p:cNvPr id="21" name="Google Shape;21;p2"/>
          <p:cNvGrpSpPr/>
          <p:nvPr/>
        </p:nvGrpSpPr>
        <p:grpSpPr>
          <a:xfrm>
            <a:off x="8430725" y="539438"/>
            <a:ext cx="726000" cy="4064563"/>
            <a:chOff x="8430725" y="539438"/>
            <a:chExt cx="726000" cy="4064563"/>
          </a:xfrm>
        </p:grpSpPr>
        <p:grpSp>
          <p:nvGrpSpPr>
            <p:cNvPr id="22" name="Google Shape;22;p2"/>
            <p:cNvGrpSpPr/>
            <p:nvPr/>
          </p:nvGrpSpPr>
          <p:grpSpPr>
            <a:xfrm rot="5400000">
              <a:off x="6854689" y="2388453"/>
              <a:ext cx="4064270" cy="366352"/>
              <a:chOff x="88" y="111763"/>
              <a:chExt cx="4873225" cy="315875"/>
            </a:xfrm>
          </p:grpSpPr>
          <p:cxnSp>
            <p:nvCxnSpPr>
              <p:cNvPr id="23" name="Google Shape;23;p2"/>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4" name="Google Shape;24;p2"/>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5" name="Google Shape;25;p2"/>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6" name="Google Shape;26;p2"/>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7" name="Google Shape;27;p2"/>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28" name="Google Shape;28;p2"/>
            <p:cNvCxnSpPr/>
            <p:nvPr/>
          </p:nvCxnSpPr>
          <p:spPr>
            <a:xfrm rot="-5400000">
              <a:off x="6573100" y="2571801"/>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29" name="Google Shape;29;p2"/>
            <p:cNvCxnSpPr/>
            <p:nvPr/>
          </p:nvCxnSpPr>
          <p:spPr>
            <a:xfrm rot="-5400000">
              <a:off x="6474750" y="2571638"/>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30" name="Google Shape;30;p2"/>
            <p:cNvCxnSpPr/>
            <p:nvPr/>
          </p:nvCxnSpPr>
          <p:spPr>
            <a:xfrm rot="10800000">
              <a:off x="8430725" y="4604000"/>
              <a:ext cx="726000" cy="0"/>
            </a:xfrm>
            <a:prstGeom prst="straightConnector1">
              <a:avLst/>
            </a:prstGeom>
            <a:noFill/>
            <a:ln w="9525" cap="flat" cmpd="sng">
              <a:solidFill>
                <a:schemeClr val="dk1"/>
              </a:solidFill>
              <a:prstDash val="solid"/>
              <a:round/>
              <a:headEnd type="none" w="med" len="med"/>
              <a:tailEnd type="none" w="med" len="med"/>
            </a:ln>
          </p:spPr>
        </p:cxnSp>
      </p:grpSp>
      <p:sp>
        <p:nvSpPr>
          <p:cNvPr id="31" name="Google Shape;31;p2"/>
          <p:cNvSpPr txBox="1">
            <a:spLocks noGrp="1"/>
          </p:cNvSpPr>
          <p:nvPr>
            <p:ph type="ctrTitle"/>
          </p:nvPr>
        </p:nvSpPr>
        <p:spPr>
          <a:xfrm>
            <a:off x="713225" y="539500"/>
            <a:ext cx="5433300" cy="33600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Clr>
                <a:srgbClr val="191919"/>
              </a:buClr>
              <a:buSzPts val="5200"/>
              <a:buNone/>
              <a:defRPr sz="6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32" name="Google Shape;32;p2"/>
          <p:cNvSpPr txBox="1">
            <a:spLocks noGrp="1"/>
          </p:cNvSpPr>
          <p:nvPr>
            <p:ph type="subTitle" idx="1"/>
          </p:nvPr>
        </p:nvSpPr>
        <p:spPr>
          <a:xfrm>
            <a:off x="713225" y="3899600"/>
            <a:ext cx="5433300" cy="704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5"/>
        <p:cNvGrpSpPr/>
        <p:nvPr/>
      </p:nvGrpSpPr>
      <p:grpSpPr>
        <a:xfrm>
          <a:off x="0" y="0"/>
          <a:ext cx="0" cy="0"/>
          <a:chOff x="0" y="0"/>
          <a:chExt cx="0" cy="0"/>
        </a:xfrm>
      </p:grpSpPr>
      <p:sp>
        <p:nvSpPr>
          <p:cNvPr id="126" name="Google Shape;126;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7"/>
        <p:cNvGrpSpPr/>
        <p:nvPr/>
      </p:nvGrpSpPr>
      <p:grpSpPr>
        <a:xfrm>
          <a:off x="0" y="0"/>
          <a:ext cx="0" cy="0"/>
          <a:chOff x="0" y="0"/>
          <a:chExt cx="0" cy="0"/>
        </a:xfrm>
      </p:grpSpPr>
      <p:sp>
        <p:nvSpPr>
          <p:cNvPr id="128" name="Google Shape;128;p11"/>
          <p:cNvSpPr txBox="1">
            <a:spLocks noGrp="1"/>
          </p:cNvSpPr>
          <p:nvPr>
            <p:ph type="title" hasCustomPrompt="1"/>
          </p:nvPr>
        </p:nvSpPr>
        <p:spPr>
          <a:xfrm>
            <a:off x="1284000" y="1012375"/>
            <a:ext cx="6576000" cy="977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9" name="Google Shape;129;p11"/>
          <p:cNvSpPr txBox="1">
            <a:spLocks noGrp="1"/>
          </p:cNvSpPr>
          <p:nvPr>
            <p:ph type="subTitle" idx="1"/>
          </p:nvPr>
        </p:nvSpPr>
        <p:spPr>
          <a:xfrm>
            <a:off x="1284000" y="2079350"/>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accen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0" name="Google Shape;130;p11"/>
          <p:cNvSpPr>
            <a:spLocks noGrp="1"/>
          </p:cNvSpPr>
          <p:nvPr>
            <p:ph type="pic" idx="2"/>
          </p:nvPr>
        </p:nvSpPr>
        <p:spPr>
          <a:xfrm>
            <a:off x="0" y="3265725"/>
            <a:ext cx="9144000" cy="1877700"/>
          </a:xfrm>
          <a:prstGeom prst="rect">
            <a:avLst/>
          </a:prstGeom>
          <a:noFill/>
          <a:ln>
            <a:noFill/>
          </a:ln>
        </p:spPr>
      </p:sp>
      <p:sp>
        <p:nvSpPr>
          <p:cNvPr id="131" name="Google Shape;131;p11"/>
          <p:cNvSpPr/>
          <p:nvPr/>
        </p:nvSpPr>
        <p:spPr>
          <a:xfrm>
            <a:off x="4581175" y="0"/>
            <a:ext cx="4563000" cy="53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11"/>
          <p:cNvGrpSpPr/>
          <p:nvPr/>
        </p:nvGrpSpPr>
        <p:grpSpPr>
          <a:xfrm rot="-5400000">
            <a:off x="2009073" y="-2032709"/>
            <a:ext cx="563049" cy="4581168"/>
            <a:chOff x="8506950" y="539438"/>
            <a:chExt cx="563049" cy="4064563"/>
          </a:xfrm>
        </p:grpSpPr>
        <p:grpSp>
          <p:nvGrpSpPr>
            <p:cNvPr id="133" name="Google Shape;133;p11"/>
            <p:cNvGrpSpPr/>
            <p:nvPr/>
          </p:nvGrpSpPr>
          <p:grpSpPr>
            <a:xfrm rot="5400000">
              <a:off x="6854689" y="2388453"/>
              <a:ext cx="4064270" cy="366352"/>
              <a:chOff x="88" y="111763"/>
              <a:chExt cx="4873225" cy="315875"/>
            </a:xfrm>
          </p:grpSpPr>
          <p:cxnSp>
            <p:nvCxnSpPr>
              <p:cNvPr id="134" name="Google Shape;134;p11"/>
              <p:cNvCxnSpPr/>
              <p:nvPr/>
            </p:nvCxnSpPr>
            <p:spPr>
              <a:xfrm rot="10800000">
                <a:off x="113" y="266813"/>
                <a:ext cx="4873200" cy="0"/>
              </a:xfrm>
              <a:prstGeom prst="straightConnector1">
                <a:avLst/>
              </a:prstGeom>
              <a:noFill/>
              <a:ln w="9525" cap="flat" cmpd="sng">
                <a:solidFill>
                  <a:schemeClr val="lt1"/>
                </a:solidFill>
                <a:prstDash val="solid"/>
                <a:round/>
                <a:headEnd type="none" w="med" len="med"/>
                <a:tailEnd type="none" w="med" len="med"/>
              </a:ln>
            </p:spPr>
          </p:cxnSp>
          <p:cxnSp>
            <p:nvCxnSpPr>
              <p:cNvPr id="135" name="Google Shape;135;p11"/>
              <p:cNvCxnSpPr/>
              <p:nvPr/>
            </p:nvCxnSpPr>
            <p:spPr>
              <a:xfrm rot="10800000">
                <a:off x="88" y="190613"/>
                <a:ext cx="4873200" cy="0"/>
              </a:xfrm>
              <a:prstGeom prst="straightConnector1">
                <a:avLst/>
              </a:prstGeom>
              <a:noFill/>
              <a:ln w="9525" cap="flat" cmpd="sng">
                <a:solidFill>
                  <a:schemeClr val="lt1"/>
                </a:solidFill>
                <a:prstDash val="solid"/>
                <a:round/>
                <a:headEnd type="none" w="med" len="med"/>
                <a:tailEnd type="none" w="med" len="med"/>
              </a:ln>
            </p:spPr>
          </p:cxnSp>
          <p:cxnSp>
            <p:nvCxnSpPr>
              <p:cNvPr id="136" name="Google Shape;136;p11"/>
              <p:cNvCxnSpPr/>
              <p:nvPr/>
            </p:nvCxnSpPr>
            <p:spPr>
              <a:xfrm rot="10800000">
                <a:off x="113" y="111763"/>
                <a:ext cx="4873200" cy="0"/>
              </a:xfrm>
              <a:prstGeom prst="straightConnector1">
                <a:avLst/>
              </a:prstGeom>
              <a:noFill/>
              <a:ln w="9525" cap="flat" cmpd="sng">
                <a:solidFill>
                  <a:schemeClr val="lt1"/>
                </a:solidFill>
                <a:prstDash val="solid"/>
                <a:round/>
                <a:headEnd type="none" w="med" len="med"/>
                <a:tailEnd type="none" w="med" len="med"/>
              </a:ln>
            </p:spPr>
          </p:cxnSp>
          <p:cxnSp>
            <p:nvCxnSpPr>
              <p:cNvPr id="137" name="Google Shape;137;p11"/>
              <p:cNvCxnSpPr/>
              <p:nvPr/>
            </p:nvCxnSpPr>
            <p:spPr>
              <a:xfrm rot="10800000">
                <a:off x="88" y="343013"/>
                <a:ext cx="4873200" cy="0"/>
              </a:xfrm>
              <a:prstGeom prst="straightConnector1">
                <a:avLst/>
              </a:prstGeom>
              <a:noFill/>
              <a:ln w="9525" cap="flat" cmpd="sng">
                <a:solidFill>
                  <a:schemeClr val="lt1"/>
                </a:solidFill>
                <a:prstDash val="solid"/>
                <a:round/>
                <a:headEnd type="none" w="med" len="med"/>
                <a:tailEnd type="none" w="med" len="med"/>
              </a:ln>
            </p:spPr>
          </p:cxnSp>
          <p:cxnSp>
            <p:nvCxnSpPr>
              <p:cNvPr id="138" name="Google Shape;138;p11"/>
              <p:cNvCxnSpPr/>
              <p:nvPr/>
            </p:nvCxnSpPr>
            <p:spPr>
              <a:xfrm rot="10800000">
                <a:off x="113" y="427638"/>
                <a:ext cx="4873200" cy="0"/>
              </a:xfrm>
              <a:prstGeom prst="straightConnector1">
                <a:avLst/>
              </a:prstGeom>
              <a:noFill/>
              <a:ln w="9525" cap="flat" cmpd="sng">
                <a:solidFill>
                  <a:schemeClr val="lt1"/>
                </a:solidFill>
                <a:prstDash val="solid"/>
                <a:round/>
                <a:headEnd type="none" w="med" len="med"/>
                <a:tailEnd type="none" w="med" len="med"/>
              </a:ln>
            </p:spPr>
          </p:cxnSp>
        </p:grpSp>
        <p:cxnSp>
          <p:nvCxnSpPr>
            <p:cNvPr id="139" name="Google Shape;139;p11"/>
            <p:cNvCxnSpPr/>
            <p:nvPr/>
          </p:nvCxnSpPr>
          <p:spPr>
            <a:xfrm rot="-5400000">
              <a:off x="6573100" y="2571801"/>
              <a:ext cx="4064400" cy="0"/>
            </a:xfrm>
            <a:prstGeom prst="straightConnector1">
              <a:avLst/>
            </a:prstGeom>
            <a:noFill/>
            <a:ln w="9525" cap="flat" cmpd="sng">
              <a:solidFill>
                <a:schemeClr val="lt1"/>
              </a:solidFill>
              <a:prstDash val="solid"/>
              <a:round/>
              <a:headEnd type="none" w="med" len="med"/>
              <a:tailEnd type="none" w="med" len="med"/>
            </a:ln>
          </p:spPr>
        </p:cxnSp>
        <p:cxnSp>
          <p:nvCxnSpPr>
            <p:cNvPr id="140" name="Google Shape;140;p11"/>
            <p:cNvCxnSpPr/>
            <p:nvPr/>
          </p:nvCxnSpPr>
          <p:spPr>
            <a:xfrm rot="-5400000">
              <a:off x="6474750" y="2571638"/>
              <a:ext cx="40644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4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42"/>
        <p:cNvGrpSpPr/>
        <p:nvPr/>
      </p:nvGrpSpPr>
      <p:grpSpPr>
        <a:xfrm>
          <a:off x="0" y="0"/>
          <a:ext cx="0" cy="0"/>
          <a:chOff x="0" y="0"/>
          <a:chExt cx="0" cy="0"/>
        </a:xfrm>
      </p:grpSpPr>
      <p:sp>
        <p:nvSpPr>
          <p:cNvPr id="143" name="Google Shape;14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4" name="Google Shape;144;p13"/>
          <p:cNvSpPr txBox="1">
            <a:spLocks noGrp="1"/>
          </p:cNvSpPr>
          <p:nvPr>
            <p:ph type="title" idx="2" hasCustomPrompt="1"/>
          </p:nvPr>
        </p:nvSpPr>
        <p:spPr>
          <a:xfrm>
            <a:off x="1471650" y="1252283"/>
            <a:ext cx="1107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5" name="Google Shape;145;p13"/>
          <p:cNvSpPr txBox="1">
            <a:spLocks noGrp="1"/>
          </p:cNvSpPr>
          <p:nvPr>
            <p:ph type="title" idx="3" hasCustomPrompt="1"/>
          </p:nvPr>
        </p:nvSpPr>
        <p:spPr>
          <a:xfrm>
            <a:off x="1471650" y="2990491"/>
            <a:ext cx="1107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6" name="Google Shape;146;p13"/>
          <p:cNvSpPr txBox="1">
            <a:spLocks noGrp="1"/>
          </p:cNvSpPr>
          <p:nvPr>
            <p:ph type="title" idx="4" hasCustomPrompt="1"/>
          </p:nvPr>
        </p:nvSpPr>
        <p:spPr>
          <a:xfrm>
            <a:off x="4018525" y="1252283"/>
            <a:ext cx="1107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3"/>
          <p:cNvSpPr txBox="1">
            <a:spLocks noGrp="1"/>
          </p:cNvSpPr>
          <p:nvPr>
            <p:ph type="title" idx="5" hasCustomPrompt="1"/>
          </p:nvPr>
        </p:nvSpPr>
        <p:spPr>
          <a:xfrm>
            <a:off x="4018525" y="2990491"/>
            <a:ext cx="1107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3"/>
          <p:cNvSpPr txBox="1">
            <a:spLocks noGrp="1"/>
          </p:cNvSpPr>
          <p:nvPr>
            <p:ph type="title" idx="6" hasCustomPrompt="1"/>
          </p:nvPr>
        </p:nvSpPr>
        <p:spPr>
          <a:xfrm>
            <a:off x="6565394" y="1252283"/>
            <a:ext cx="1107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9" name="Google Shape;149;p13"/>
          <p:cNvSpPr txBox="1">
            <a:spLocks noGrp="1"/>
          </p:cNvSpPr>
          <p:nvPr>
            <p:ph type="title" idx="7" hasCustomPrompt="1"/>
          </p:nvPr>
        </p:nvSpPr>
        <p:spPr>
          <a:xfrm>
            <a:off x="6565394" y="2990491"/>
            <a:ext cx="1107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3"/>
          <p:cNvSpPr txBox="1">
            <a:spLocks noGrp="1"/>
          </p:cNvSpPr>
          <p:nvPr>
            <p:ph type="subTitle" idx="1"/>
          </p:nvPr>
        </p:nvSpPr>
        <p:spPr>
          <a:xfrm>
            <a:off x="872400" y="1836275"/>
            <a:ext cx="2305500" cy="749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1" name="Google Shape;151;p13"/>
          <p:cNvSpPr txBox="1">
            <a:spLocks noGrp="1"/>
          </p:cNvSpPr>
          <p:nvPr>
            <p:ph type="subTitle" idx="8"/>
          </p:nvPr>
        </p:nvSpPr>
        <p:spPr>
          <a:xfrm>
            <a:off x="3419275" y="1836275"/>
            <a:ext cx="2305500" cy="749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2" name="Google Shape;152;p13"/>
          <p:cNvSpPr txBox="1">
            <a:spLocks noGrp="1"/>
          </p:cNvSpPr>
          <p:nvPr>
            <p:ph type="subTitle" idx="9"/>
          </p:nvPr>
        </p:nvSpPr>
        <p:spPr>
          <a:xfrm>
            <a:off x="5966144" y="1836275"/>
            <a:ext cx="2305500" cy="749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3" name="Google Shape;153;p13"/>
          <p:cNvSpPr txBox="1">
            <a:spLocks noGrp="1"/>
          </p:cNvSpPr>
          <p:nvPr>
            <p:ph type="subTitle" idx="13"/>
          </p:nvPr>
        </p:nvSpPr>
        <p:spPr>
          <a:xfrm>
            <a:off x="872400" y="3574550"/>
            <a:ext cx="2305500" cy="749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4" name="Google Shape;154;p13"/>
          <p:cNvSpPr txBox="1">
            <a:spLocks noGrp="1"/>
          </p:cNvSpPr>
          <p:nvPr>
            <p:ph type="subTitle" idx="14"/>
          </p:nvPr>
        </p:nvSpPr>
        <p:spPr>
          <a:xfrm>
            <a:off x="3419275" y="3574550"/>
            <a:ext cx="2305500" cy="749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5" name="Google Shape;155;p13"/>
          <p:cNvSpPr txBox="1">
            <a:spLocks noGrp="1"/>
          </p:cNvSpPr>
          <p:nvPr>
            <p:ph type="subTitle" idx="15"/>
          </p:nvPr>
        </p:nvSpPr>
        <p:spPr>
          <a:xfrm>
            <a:off x="5966144" y="3574550"/>
            <a:ext cx="2305500" cy="749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6" name="Google Shape;156;p13"/>
          <p:cNvSpPr/>
          <p:nvPr/>
        </p:nvSpPr>
        <p:spPr>
          <a:xfrm>
            <a:off x="100" y="4604000"/>
            <a:ext cx="91440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13"/>
          <p:cNvGrpSpPr/>
          <p:nvPr/>
        </p:nvGrpSpPr>
        <p:grpSpPr>
          <a:xfrm>
            <a:off x="7507800" y="0"/>
            <a:ext cx="1636200" cy="539400"/>
            <a:chOff x="7507800" y="0"/>
            <a:chExt cx="1636200" cy="539400"/>
          </a:xfrm>
        </p:grpSpPr>
        <p:grpSp>
          <p:nvGrpSpPr>
            <p:cNvPr id="158" name="Google Shape;158;p13"/>
            <p:cNvGrpSpPr/>
            <p:nvPr/>
          </p:nvGrpSpPr>
          <p:grpSpPr>
            <a:xfrm>
              <a:off x="8598600" y="0"/>
              <a:ext cx="545400" cy="539400"/>
              <a:chOff x="8598600" y="0"/>
              <a:chExt cx="545400" cy="539400"/>
            </a:xfrm>
          </p:grpSpPr>
          <p:sp>
            <p:nvSpPr>
              <p:cNvPr id="159" name="Google Shape;159;p13"/>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13"/>
            <p:cNvGrpSpPr/>
            <p:nvPr/>
          </p:nvGrpSpPr>
          <p:grpSpPr>
            <a:xfrm>
              <a:off x="8053200" y="0"/>
              <a:ext cx="545400" cy="539400"/>
              <a:chOff x="8598600" y="0"/>
              <a:chExt cx="545400" cy="539400"/>
            </a:xfrm>
          </p:grpSpPr>
          <p:sp>
            <p:nvSpPr>
              <p:cNvPr id="162" name="Google Shape;162;p13"/>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13"/>
            <p:cNvGrpSpPr/>
            <p:nvPr/>
          </p:nvGrpSpPr>
          <p:grpSpPr>
            <a:xfrm>
              <a:off x="7507800" y="0"/>
              <a:ext cx="545400" cy="539400"/>
              <a:chOff x="8598600" y="0"/>
              <a:chExt cx="545400" cy="539400"/>
            </a:xfrm>
          </p:grpSpPr>
          <p:sp>
            <p:nvSpPr>
              <p:cNvPr id="165" name="Google Shape;165;p13"/>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 name="Google Shape;167;p13"/>
          <p:cNvGrpSpPr/>
          <p:nvPr/>
        </p:nvGrpSpPr>
        <p:grpSpPr>
          <a:xfrm>
            <a:off x="-17600" y="534400"/>
            <a:ext cx="730825" cy="4069626"/>
            <a:chOff x="0" y="534400"/>
            <a:chExt cx="730825" cy="4069626"/>
          </a:xfrm>
        </p:grpSpPr>
        <p:grpSp>
          <p:nvGrpSpPr>
            <p:cNvPr id="168" name="Google Shape;168;p13"/>
            <p:cNvGrpSpPr/>
            <p:nvPr/>
          </p:nvGrpSpPr>
          <p:grpSpPr>
            <a:xfrm rot="10800000" flipH="1">
              <a:off x="0" y="539463"/>
              <a:ext cx="726000" cy="4064563"/>
              <a:chOff x="8430725" y="539438"/>
              <a:chExt cx="726000" cy="4064563"/>
            </a:xfrm>
          </p:grpSpPr>
          <p:grpSp>
            <p:nvGrpSpPr>
              <p:cNvPr id="169" name="Google Shape;169;p13"/>
              <p:cNvGrpSpPr/>
              <p:nvPr/>
            </p:nvGrpSpPr>
            <p:grpSpPr>
              <a:xfrm rot="5400000">
                <a:off x="6854689" y="2388453"/>
                <a:ext cx="4064270" cy="366352"/>
                <a:chOff x="88" y="111763"/>
                <a:chExt cx="4873225" cy="315875"/>
              </a:xfrm>
            </p:grpSpPr>
            <p:cxnSp>
              <p:nvCxnSpPr>
                <p:cNvPr id="170" name="Google Shape;170;p13"/>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71" name="Google Shape;171;p13"/>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72" name="Google Shape;172;p13"/>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73" name="Google Shape;173;p13"/>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74" name="Google Shape;174;p13"/>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175" name="Google Shape;175;p13"/>
              <p:cNvCxnSpPr/>
              <p:nvPr/>
            </p:nvCxnSpPr>
            <p:spPr>
              <a:xfrm rot="-5400000">
                <a:off x="6573100" y="2571801"/>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176" name="Google Shape;176;p13"/>
              <p:cNvCxnSpPr/>
              <p:nvPr/>
            </p:nvCxnSpPr>
            <p:spPr>
              <a:xfrm rot="-5400000">
                <a:off x="6474750" y="2571638"/>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177" name="Google Shape;177;p13"/>
              <p:cNvCxnSpPr/>
              <p:nvPr/>
            </p:nvCxnSpPr>
            <p:spPr>
              <a:xfrm rot="10800000">
                <a:off x="8430725" y="4604000"/>
                <a:ext cx="726000" cy="0"/>
              </a:xfrm>
              <a:prstGeom prst="straightConnector1">
                <a:avLst/>
              </a:prstGeom>
              <a:noFill/>
              <a:ln w="9525" cap="flat" cmpd="sng">
                <a:solidFill>
                  <a:schemeClr val="dk1"/>
                </a:solidFill>
                <a:prstDash val="solid"/>
                <a:round/>
                <a:headEnd type="none" w="med" len="med"/>
                <a:tailEnd type="none" w="med" len="med"/>
              </a:ln>
            </p:spPr>
          </p:cxnSp>
        </p:grpSp>
        <p:cxnSp>
          <p:nvCxnSpPr>
            <p:cNvPr id="178" name="Google Shape;178;p13"/>
            <p:cNvCxnSpPr/>
            <p:nvPr/>
          </p:nvCxnSpPr>
          <p:spPr>
            <a:xfrm>
              <a:off x="730825" y="534400"/>
              <a:ext cx="0" cy="4069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79"/>
        <p:cNvGrpSpPr/>
        <p:nvPr/>
      </p:nvGrpSpPr>
      <p:grpSpPr>
        <a:xfrm>
          <a:off x="0" y="0"/>
          <a:ext cx="0" cy="0"/>
          <a:chOff x="0" y="0"/>
          <a:chExt cx="0" cy="0"/>
        </a:xfrm>
      </p:grpSpPr>
      <p:sp>
        <p:nvSpPr>
          <p:cNvPr id="180" name="Google Shape;18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14"/>
          <p:cNvSpPr txBox="1">
            <a:spLocks noGrp="1"/>
          </p:cNvSpPr>
          <p:nvPr>
            <p:ph type="subTitle" idx="1"/>
          </p:nvPr>
        </p:nvSpPr>
        <p:spPr>
          <a:xfrm>
            <a:off x="713225" y="2579823"/>
            <a:ext cx="22302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2" name="Google Shape;182;p14"/>
          <p:cNvSpPr txBox="1">
            <a:spLocks noGrp="1"/>
          </p:cNvSpPr>
          <p:nvPr>
            <p:ph type="subTitle" idx="2"/>
          </p:nvPr>
        </p:nvSpPr>
        <p:spPr>
          <a:xfrm>
            <a:off x="3456896" y="2579823"/>
            <a:ext cx="22302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3" name="Google Shape;183;p14"/>
          <p:cNvSpPr txBox="1">
            <a:spLocks noGrp="1"/>
          </p:cNvSpPr>
          <p:nvPr>
            <p:ph type="subTitle" idx="3"/>
          </p:nvPr>
        </p:nvSpPr>
        <p:spPr>
          <a:xfrm>
            <a:off x="6200574" y="2579823"/>
            <a:ext cx="22302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4" name="Google Shape;184;p14"/>
          <p:cNvSpPr txBox="1">
            <a:spLocks noGrp="1"/>
          </p:cNvSpPr>
          <p:nvPr>
            <p:ph type="subTitle" idx="4"/>
          </p:nvPr>
        </p:nvSpPr>
        <p:spPr>
          <a:xfrm>
            <a:off x="713225" y="2104327"/>
            <a:ext cx="22302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5" name="Google Shape;185;p14"/>
          <p:cNvSpPr txBox="1">
            <a:spLocks noGrp="1"/>
          </p:cNvSpPr>
          <p:nvPr>
            <p:ph type="subTitle" idx="5"/>
          </p:nvPr>
        </p:nvSpPr>
        <p:spPr>
          <a:xfrm>
            <a:off x="3456900" y="2104327"/>
            <a:ext cx="22302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6" name="Google Shape;186;p14"/>
          <p:cNvSpPr txBox="1">
            <a:spLocks noGrp="1"/>
          </p:cNvSpPr>
          <p:nvPr>
            <p:ph type="subTitle" idx="6"/>
          </p:nvPr>
        </p:nvSpPr>
        <p:spPr>
          <a:xfrm>
            <a:off x="6200575" y="2104327"/>
            <a:ext cx="22302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187" name="Google Shape;187;p14"/>
          <p:cNvGrpSpPr/>
          <p:nvPr/>
        </p:nvGrpSpPr>
        <p:grpSpPr>
          <a:xfrm>
            <a:off x="-1" y="4622275"/>
            <a:ext cx="9144119" cy="466575"/>
            <a:chOff x="88" y="73013"/>
            <a:chExt cx="4873225" cy="466575"/>
          </a:xfrm>
        </p:grpSpPr>
        <p:grpSp>
          <p:nvGrpSpPr>
            <p:cNvPr id="188" name="Google Shape;188;p14"/>
            <p:cNvGrpSpPr/>
            <p:nvPr/>
          </p:nvGrpSpPr>
          <p:grpSpPr>
            <a:xfrm>
              <a:off x="88" y="147513"/>
              <a:ext cx="4873225" cy="315875"/>
              <a:chOff x="88" y="111763"/>
              <a:chExt cx="4873225" cy="315875"/>
            </a:xfrm>
          </p:grpSpPr>
          <p:cxnSp>
            <p:nvCxnSpPr>
              <p:cNvPr id="189" name="Google Shape;189;p14"/>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90" name="Google Shape;190;p14"/>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91" name="Google Shape;191;p14"/>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92" name="Google Shape;192;p14"/>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93" name="Google Shape;193;p14"/>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194" name="Google Shape;194;p14"/>
            <p:cNvCxnSpPr/>
            <p:nvPr/>
          </p:nvCxnSpPr>
          <p:spPr>
            <a:xfrm rot="10800000">
              <a:off x="88" y="539588"/>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95" name="Google Shape;195;p14"/>
            <p:cNvCxnSpPr/>
            <p:nvPr/>
          </p:nvCxnSpPr>
          <p:spPr>
            <a:xfrm rot="10800000">
              <a:off x="88" y="73013"/>
              <a:ext cx="4873200" cy="0"/>
            </a:xfrm>
            <a:prstGeom prst="straightConnector1">
              <a:avLst/>
            </a:prstGeom>
            <a:noFill/>
            <a:ln w="9525" cap="flat" cmpd="sng">
              <a:solidFill>
                <a:schemeClr val="dk1"/>
              </a:solidFill>
              <a:prstDash val="solid"/>
              <a:round/>
              <a:headEnd type="none" w="med" len="med"/>
              <a:tailEnd type="none" w="med" len="med"/>
            </a:ln>
          </p:spPr>
        </p:cxnSp>
      </p:grpSp>
      <p:sp>
        <p:nvSpPr>
          <p:cNvPr id="196" name="Google Shape;196;p14"/>
          <p:cNvSpPr/>
          <p:nvPr/>
        </p:nvSpPr>
        <p:spPr>
          <a:xfrm>
            <a:off x="275" y="0"/>
            <a:ext cx="91440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7"/>
        <p:cNvGrpSpPr/>
        <p:nvPr/>
      </p:nvGrpSpPr>
      <p:grpSpPr>
        <a:xfrm>
          <a:off x="0" y="0"/>
          <a:ext cx="0" cy="0"/>
          <a:chOff x="0" y="0"/>
          <a:chExt cx="0" cy="0"/>
        </a:xfrm>
      </p:grpSpPr>
      <p:sp>
        <p:nvSpPr>
          <p:cNvPr id="198" name="Google Shape;19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9" name="Google Shape;199;p15"/>
          <p:cNvSpPr txBox="1">
            <a:spLocks noGrp="1"/>
          </p:cNvSpPr>
          <p:nvPr>
            <p:ph type="subTitle" idx="1"/>
          </p:nvPr>
        </p:nvSpPr>
        <p:spPr>
          <a:xfrm>
            <a:off x="1253225" y="1991400"/>
            <a:ext cx="3082200" cy="69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0" name="Google Shape;200;p15"/>
          <p:cNvSpPr txBox="1">
            <a:spLocks noGrp="1"/>
          </p:cNvSpPr>
          <p:nvPr>
            <p:ph type="subTitle" idx="2"/>
          </p:nvPr>
        </p:nvSpPr>
        <p:spPr>
          <a:xfrm>
            <a:off x="5348580" y="1991400"/>
            <a:ext cx="3082200" cy="69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15"/>
          <p:cNvSpPr txBox="1">
            <a:spLocks noGrp="1"/>
          </p:cNvSpPr>
          <p:nvPr>
            <p:ph type="subTitle" idx="3"/>
          </p:nvPr>
        </p:nvSpPr>
        <p:spPr>
          <a:xfrm>
            <a:off x="1253224" y="3503025"/>
            <a:ext cx="30822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15"/>
          <p:cNvSpPr txBox="1">
            <a:spLocks noGrp="1"/>
          </p:cNvSpPr>
          <p:nvPr>
            <p:ph type="subTitle" idx="4"/>
          </p:nvPr>
        </p:nvSpPr>
        <p:spPr>
          <a:xfrm>
            <a:off x="5348585" y="3503025"/>
            <a:ext cx="30822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15"/>
          <p:cNvSpPr txBox="1">
            <a:spLocks noGrp="1"/>
          </p:cNvSpPr>
          <p:nvPr>
            <p:ph type="subTitle" idx="5"/>
          </p:nvPr>
        </p:nvSpPr>
        <p:spPr>
          <a:xfrm>
            <a:off x="1253225" y="1515900"/>
            <a:ext cx="30822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4" name="Google Shape;204;p15"/>
          <p:cNvSpPr txBox="1">
            <a:spLocks noGrp="1"/>
          </p:cNvSpPr>
          <p:nvPr>
            <p:ph type="subTitle" idx="6"/>
          </p:nvPr>
        </p:nvSpPr>
        <p:spPr>
          <a:xfrm>
            <a:off x="1253225" y="3027525"/>
            <a:ext cx="30822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5" name="Google Shape;205;p15"/>
          <p:cNvSpPr txBox="1">
            <a:spLocks noGrp="1"/>
          </p:cNvSpPr>
          <p:nvPr>
            <p:ph type="subTitle" idx="7"/>
          </p:nvPr>
        </p:nvSpPr>
        <p:spPr>
          <a:xfrm>
            <a:off x="5348556" y="1515900"/>
            <a:ext cx="30822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6" name="Google Shape;206;p15"/>
          <p:cNvSpPr txBox="1">
            <a:spLocks noGrp="1"/>
          </p:cNvSpPr>
          <p:nvPr>
            <p:ph type="subTitle" idx="8"/>
          </p:nvPr>
        </p:nvSpPr>
        <p:spPr>
          <a:xfrm>
            <a:off x="5348556" y="3027525"/>
            <a:ext cx="30822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7" name="Google Shape;207;p15"/>
          <p:cNvSpPr/>
          <p:nvPr/>
        </p:nvSpPr>
        <p:spPr>
          <a:xfrm>
            <a:off x="100" y="4604000"/>
            <a:ext cx="91440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 name="Google Shape;208;p15"/>
          <p:cNvGrpSpPr/>
          <p:nvPr/>
        </p:nvGrpSpPr>
        <p:grpSpPr>
          <a:xfrm>
            <a:off x="-17600" y="534400"/>
            <a:ext cx="730825" cy="4069626"/>
            <a:chOff x="0" y="534400"/>
            <a:chExt cx="730825" cy="4069626"/>
          </a:xfrm>
        </p:grpSpPr>
        <p:grpSp>
          <p:nvGrpSpPr>
            <p:cNvPr id="209" name="Google Shape;209;p15"/>
            <p:cNvGrpSpPr/>
            <p:nvPr/>
          </p:nvGrpSpPr>
          <p:grpSpPr>
            <a:xfrm rot="10800000" flipH="1">
              <a:off x="0" y="539463"/>
              <a:ext cx="726000" cy="4064563"/>
              <a:chOff x="8430725" y="539438"/>
              <a:chExt cx="726000" cy="4064563"/>
            </a:xfrm>
          </p:grpSpPr>
          <p:grpSp>
            <p:nvGrpSpPr>
              <p:cNvPr id="210" name="Google Shape;210;p15"/>
              <p:cNvGrpSpPr/>
              <p:nvPr/>
            </p:nvGrpSpPr>
            <p:grpSpPr>
              <a:xfrm rot="5400000">
                <a:off x="6854689" y="2388453"/>
                <a:ext cx="4064270" cy="366352"/>
                <a:chOff x="88" y="111763"/>
                <a:chExt cx="4873225" cy="315875"/>
              </a:xfrm>
            </p:grpSpPr>
            <p:cxnSp>
              <p:nvCxnSpPr>
                <p:cNvPr id="211" name="Google Shape;211;p15"/>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12" name="Google Shape;212;p15"/>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13" name="Google Shape;213;p15"/>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14" name="Google Shape;214;p15"/>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15" name="Google Shape;215;p15"/>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216" name="Google Shape;216;p15"/>
              <p:cNvCxnSpPr/>
              <p:nvPr/>
            </p:nvCxnSpPr>
            <p:spPr>
              <a:xfrm rot="-5400000">
                <a:off x="6573100" y="2571801"/>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217" name="Google Shape;217;p15"/>
              <p:cNvCxnSpPr/>
              <p:nvPr/>
            </p:nvCxnSpPr>
            <p:spPr>
              <a:xfrm rot="-5400000">
                <a:off x="6474750" y="2571638"/>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218" name="Google Shape;218;p15"/>
              <p:cNvCxnSpPr/>
              <p:nvPr/>
            </p:nvCxnSpPr>
            <p:spPr>
              <a:xfrm rot="10800000">
                <a:off x="8430725" y="4604000"/>
                <a:ext cx="726000" cy="0"/>
              </a:xfrm>
              <a:prstGeom prst="straightConnector1">
                <a:avLst/>
              </a:prstGeom>
              <a:noFill/>
              <a:ln w="9525" cap="flat" cmpd="sng">
                <a:solidFill>
                  <a:schemeClr val="dk1"/>
                </a:solidFill>
                <a:prstDash val="solid"/>
                <a:round/>
                <a:headEnd type="none" w="med" len="med"/>
                <a:tailEnd type="none" w="med" len="med"/>
              </a:ln>
            </p:spPr>
          </p:cxnSp>
        </p:grpSp>
        <p:cxnSp>
          <p:nvCxnSpPr>
            <p:cNvPr id="219" name="Google Shape;219;p15"/>
            <p:cNvCxnSpPr/>
            <p:nvPr/>
          </p:nvCxnSpPr>
          <p:spPr>
            <a:xfrm>
              <a:off x="730825" y="534400"/>
              <a:ext cx="0" cy="4069500"/>
            </a:xfrm>
            <a:prstGeom prst="straightConnector1">
              <a:avLst/>
            </a:prstGeom>
            <a:noFill/>
            <a:ln w="9525" cap="flat" cmpd="sng">
              <a:solidFill>
                <a:schemeClr val="dk1"/>
              </a:solidFill>
              <a:prstDash val="solid"/>
              <a:round/>
              <a:headEnd type="none" w="med" len="med"/>
              <a:tailEnd type="none" w="med" len="med"/>
            </a:ln>
          </p:spPr>
        </p:cxnSp>
      </p:grpSp>
      <p:grpSp>
        <p:nvGrpSpPr>
          <p:cNvPr id="220" name="Google Shape;220;p15"/>
          <p:cNvGrpSpPr/>
          <p:nvPr/>
        </p:nvGrpSpPr>
        <p:grpSpPr>
          <a:xfrm>
            <a:off x="713225" y="0"/>
            <a:ext cx="1090800" cy="539400"/>
            <a:chOff x="0" y="0"/>
            <a:chExt cx="1090800" cy="539400"/>
          </a:xfrm>
        </p:grpSpPr>
        <p:grpSp>
          <p:nvGrpSpPr>
            <p:cNvPr id="221" name="Google Shape;221;p15"/>
            <p:cNvGrpSpPr/>
            <p:nvPr/>
          </p:nvGrpSpPr>
          <p:grpSpPr>
            <a:xfrm>
              <a:off x="545400" y="0"/>
              <a:ext cx="545400" cy="539400"/>
              <a:chOff x="8598600" y="0"/>
              <a:chExt cx="545400" cy="539400"/>
            </a:xfrm>
          </p:grpSpPr>
          <p:sp>
            <p:nvSpPr>
              <p:cNvPr id="222" name="Google Shape;222;p15"/>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15"/>
            <p:cNvGrpSpPr/>
            <p:nvPr/>
          </p:nvGrpSpPr>
          <p:grpSpPr>
            <a:xfrm>
              <a:off x="0" y="0"/>
              <a:ext cx="545400" cy="539400"/>
              <a:chOff x="8598600" y="0"/>
              <a:chExt cx="545400" cy="539400"/>
            </a:xfrm>
          </p:grpSpPr>
          <p:sp>
            <p:nvSpPr>
              <p:cNvPr id="225" name="Google Shape;225;p15"/>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27"/>
        <p:cNvGrpSpPr/>
        <p:nvPr/>
      </p:nvGrpSpPr>
      <p:grpSpPr>
        <a:xfrm>
          <a:off x="0" y="0"/>
          <a:ext cx="0" cy="0"/>
          <a:chOff x="0" y="0"/>
          <a:chExt cx="0" cy="0"/>
        </a:xfrm>
      </p:grpSpPr>
      <p:sp>
        <p:nvSpPr>
          <p:cNvPr id="228" name="Google Shape;228;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9" name="Google Shape;229;p16"/>
          <p:cNvSpPr txBox="1">
            <a:spLocks noGrp="1"/>
          </p:cNvSpPr>
          <p:nvPr>
            <p:ph type="subTitle" idx="1"/>
          </p:nvPr>
        </p:nvSpPr>
        <p:spPr>
          <a:xfrm>
            <a:off x="721950" y="1978501"/>
            <a:ext cx="22983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0" name="Google Shape;230;p16"/>
          <p:cNvSpPr txBox="1">
            <a:spLocks noGrp="1"/>
          </p:cNvSpPr>
          <p:nvPr>
            <p:ph type="subTitle" idx="2"/>
          </p:nvPr>
        </p:nvSpPr>
        <p:spPr>
          <a:xfrm>
            <a:off x="3420900" y="1978509"/>
            <a:ext cx="22983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1" name="Google Shape;231;p16"/>
          <p:cNvSpPr txBox="1">
            <a:spLocks noGrp="1"/>
          </p:cNvSpPr>
          <p:nvPr>
            <p:ph type="subTitle" idx="3"/>
          </p:nvPr>
        </p:nvSpPr>
        <p:spPr>
          <a:xfrm>
            <a:off x="723900" y="3771800"/>
            <a:ext cx="22983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2" name="Google Shape;232;p16"/>
          <p:cNvSpPr txBox="1">
            <a:spLocks noGrp="1"/>
          </p:cNvSpPr>
          <p:nvPr>
            <p:ph type="subTitle" idx="4"/>
          </p:nvPr>
        </p:nvSpPr>
        <p:spPr>
          <a:xfrm>
            <a:off x="3422850" y="3771800"/>
            <a:ext cx="22983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3" name="Google Shape;233;p16"/>
          <p:cNvSpPr txBox="1">
            <a:spLocks noGrp="1"/>
          </p:cNvSpPr>
          <p:nvPr>
            <p:ph type="subTitle" idx="5"/>
          </p:nvPr>
        </p:nvSpPr>
        <p:spPr>
          <a:xfrm>
            <a:off x="6123761" y="1978509"/>
            <a:ext cx="22983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4" name="Google Shape;234;p16"/>
          <p:cNvSpPr txBox="1">
            <a:spLocks noGrp="1"/>
          </p:cNvSpPr>
          <p:nvPr>
            <p:ph type="subTitle" idx="6"/>
          </p:nvPr>
        </p:nvSpPr>
        <p:spPr>
          <a:xfrm>
            <a:off x="6125711" y="3771800"/>
            <a:ext cx="2298300" cy="8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5" name="Google Shape;235;p16"/>
          <p:cNvSpPr txBox="1">
            <a:spLocks noGrp="1"/>
          </p:cNvSpPr>
          <p:nvPr>
            <p:ph type="subTitle" idx="7"/>
          </p:nvPr>
        </p:nvSpPr>
        <p:spPr>
          <a:xfrm>
            <a:off x="728239" y="1503000"/>
            <a:ext cx="22857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6" name="Google Shape;236;p16"/>
          <p:cNvSpPr txBox="1">
            <a:spLocks noGrp="1"/>
          </p:cNvSpPr>
          <p:nvPr>
            <p:ph type="subTitle" idx="8"/>
          </p:nvPr>
        </p:nvSpPr>
        <p:spPr>
          <a:xfrm>
            <a:off x="3427189" y="1503007"/>
            <a:ext cx="22857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7" name="Google Shape;237;p16"/>
          <p:cNvSpPr txBox="1">
            <a:spLocks noGrp="1"/>
          </p:cNvSpPr>
          <p:nvPr>
            <p:ph type="subTitle" idx="9"/>
          </p:nvPr>
        </p:nvSpPr>
        <p:spPr>
          <a:xfrm>
            <a:off x="6130050" y="1503007"/>
            <a:ext cx="22857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8" name="Google Shape;238;p16"/>
          <p:cNvSpPr txBox="1">
            <a:spLocks noGrp="1"/>
          </p:cNvSpPr>
          <p:nvPr>
            <p:ph type="subTitle" idx="13"/>
          </p:nvPr>
        </p:nvSpPr>
        <p:spPr>
          <a:xfrm>
            <a:off x="723900" y="3296300"/>
            <a:ext cx="22983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9" name="Google Shape;239;p16"/>
          <p:cNvSpPr txBox="1">
            <a:spLocks noGrp="1"/>
          </p:cNvSpPr>
          <p:nvPr>
            <p:ph type="subTitle" idx="14"/>
          </p:nvPr>
        </p:nvSpPr>
        <p:spPr>
          <a:xfrm>
            <a:off x="3429139" y="3296300"/>
            <a:ext cx="22857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40" name="Google Shape;240;p16"/>
          <p:cNvSpPr txBox="1">
            <a:spLocks noGrp="1"/>
          </p:cNvSpPr>
          <p:nvPr>
            <p:ph type="subTitle" idx="15"/>
          </p:nvPr>
        </p:nvSpPr>
        <p:spPr>
          <a:xfrm>
            <a:off x="6132000" y="3296300"/>
            <a:ext cx="22857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41" name="Google Shape;241;p16"/>
          <p:cNvGrpSpPr/>
          <p:nvPr/>
        </p:nvGrpSpPr>
        <p:grpSpPr>
          <a:xfrm>
            <a:off x="8506942" y="-252"/>
            <a:ext cx="563049" cy="5143297"/>
            <a:chOff x="8506950" y="539438"/>
            <a:chExt cx="563049" cy="4064563"/>
          </a:xfrm>
        </p:grpSpPr>
        <p:grpSp>
          <p:nvGrpSpPr>
            <p:cNvPr id="242" name="Google Shape;242;p16"/>
            <p:cNvGrpSpPr/>
            <p:nvPr/>
          </p:nvGrpSpPr>
          <p:grpSpPr>
            <a:xfrm rot="5400000">
              <a:off x="6854689" y="2388453"/>
              <a:ext cx="4064270" cy="366352"/>
              <a:chOff x="88" y="111763"/>
              <a:chExt cx="4873225" cy="315875"/>
            </a:xfrm>
          </p:grpSpPr>
          <p:cxnSp>
            <p:nvCxnSpPr>
              <p:cNvPr id="243" name="Google Shape;243;p16"/>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44" name="Google Shape;244;p16"/>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45" name="Google Shape;245;p16"/>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46" name="Google Shape;246;p16"/>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47" name="Google Shape;247;p16"/>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248" name="Google Shape;248;p16"/>
            <p:cNvCxnSpPr/>
            <p:nvPr/>
          </p:nvCxnSpPr>
          <p:spPr>
            <a:xfrm rot="-5400000">
              <a:off x="6573100" y="2571801"/>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249" name="Google Shape;249;p16"/>
            <p:cNvCxnSpPr/>
            <p:nvPr/>
          </p:nvCxnSpPr>
          <p:spPr>
            <a:xfrm rot="-5400000">
              <a:off x="6474750" y="2571638"/>
              <a:ext cx="4064400" cy="0"/>
            </a:xfrm>
            <a:prstGeom prst="straightConnector1">
              <a:avLst/>
            </a:prstGeom>
            <a:noFill/>
            <a:ln w="9525" cap="flat" cmpd="sng">
              <a:solidFill>
                <a:schemeClr val="dk1"/>
              </a:solidFill>
              <a:prstDash val="solid"/>
              <a:round/>
              <a:headEnd type="none" w="med" len="med"/>
              <a:tailEnd type="none" w="med" len="med"/>
            </a:ln>
          </p:spPr>
        </p:cxnSp>
      </p:grpSp>
      <p:grpSp>
        <p:nvGrpSpPr>
          <p:cNvPr id="250" name="Google Shape;250;p16"/>
          <p:cNvGrpSpPr/>
          <p:nvPr/>
        </p:nvGrpSpPr>
        <p:grpSpPr>
          <a:xfrm>
            <a:off x="7961550" y="0"/>
            <a:ext cx="545400" cy="539400"/>
            <a:chOff x="8598600" y="0"/>
            <a:chExt cx="545400" cy="539400"/>
          </a:xfrm>
        </p:grpSpPr>
        <p:sp>
          <p:nvSpPr>
            <p:cNvPr id="251" name="Google Shape;251;p16"/>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6"/>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53"/>
        <p:cNvGrpSpPr/>
        <p:nvPr/>
      </p:nvGrpSpPr>
      <p:grpSpPr>
        <a:xfrm>
          <a:off x="0" y="0"/>
          <a:ext cx="0" cy="0"/>
          <a:chOff x="0" y="0"/>
          <a:chExt cx="0" cy="0"/>
        </a:xfrm>
      </p:grpSpPr>
      <p:sp>
        <p:nvSpPr>
          <p:cNvPr id="254" name="Google Shape;254;p17"/>
          <p:cNvSpPr txBox="1">
            <a:spLocks noGrp="1"/>
          </p:cNvSpPr>
          <p:nvPr>
            <p:ph type="title" hasCustomPrompt="1"/>
          </p:nvPr>
        </p:nvSpPr>
        <p:spPr>
          <a:xfrm>
            <a:off x="874575" y="284222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5" name="Google Shape;255;p17"/>
          <p:cNvSpPr txBox="1">
            <a:spLocks noGrp="1"/>
          </p:cNvSpPr>
          <p:nvPr>
            <p:ph type="subTitle" idx="1"/>
          </p:nvPr>
        </p:nvSpPr>
        <p:spPr>
          <a:xfrm>
            <a:off x="874588" y="3616871"/>
            <a:ext cx="3492600" cy="3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56" name="Google Shape;256;p17"/>
          <p:cNvSpPr txBox="1">
            <a:spLocks noGrp="1"/>
          </p:cNvSpPr>
          <p:nvPr>
            <p:ph type="title" idx="2" hasCustomPrompt="1"/>
          </p:nvPr>
        </p:nvSpPr>
        <p:spPr>
          <a:xfrm>
            <a:off x="2825688" y="113123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7" name="Google Shape;257;p17"/>
          <p:cNvSpPr txBox="1">
            <a:spLocks noGrp="1"/>
          </p:cNvSpPr>
          <p:nvPr>
            <p:ph type="subTitle" idx="3"/>
          </p:nvPr>
        </p:nvSpPr>
        <p:spPr>
          <a:xfrm>
            <a:off x="2825688" y="1906174"/>
            <a:ext cx="3492600" cy="3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58" name="Google Shape;258;p17"/>
          <p:cNvSpPr txBox="1">
            <a:spLocks noGrp="1"/>
          </p:cNvSpPr>
          <p:nvPr>
            <p:ph type="title" idx="4" hasCustomPrompt="1"/>
          </p:nvPr>
        </p:nvSpPr>
        <p:spPr>
          <a:xfrm>
            <a:off x="4776800" y="284222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9" name="Google Shape;259;p17"/>
          <p:cNvSpPr txBox="1">
            <a:spLocks noGrp="1"/>
          </p:cNvSpPr>
          <p:nvPr>
            <p:ph type="subTitle" idx="5"/>
          </p:nvPr>
        </p:nvSpPr>
        <p:spPr>
          <a:xfrm>
            <a:off x="4776813" y="3616871"/>
            <a:ext cx="3492600" cy="3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60" name="Google Shape;260;p17"/>
          <p:cNvSpPr/>
          <p:nvPr/>
        </p:nvSpPr>
        <p:spPr>
          <a:xfrm>
            <a:off x="100" y="0"/>
            <a:ext cx="91440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 name="Google Shape;261;p17"/>
          <p:cNvGrpSpPr/>
          <p:nvPr/>
        </p:nvGrpSpPr>
        <p:grpSpPr>
          <a:xfrm>
            <a:off x="-17600" y="534421"/>
            <a:ext cx="9179200" cy="4609258"/>
            <a:chOff x="-17600" y="534421"/>
            <a:chExt cx="9179200" cy="4609258"/>
          </a:xfrm>
        </p:grpSpPr>
        <p:grpSp>
          <p:nvGrpSpPr>
            <p:cNvPr id="262" name="Google Shape;262;p17"/>
            <p:cNvGrpSpPr/>
            <p:nvPr/>
          </p:nvGrpSpPr>
          <p:grpSpPr>
            <a:xfrm>
              <a:off x="-17600" y="534421"/>
              <a:ext cx="730825" cy="4609258"/>
              <a:chOff x="0" y="534400"/>
              <a:chExt cx="730825" cy="4069626"/>
            </a:xfrm>
          </p:grpSpPr>
          <p:grpSp>
            <p:nvGrpSpPr>
              <p:cNvPr id="263" name="Google Shape;263;p17"/>
              <p:cNvGrpSpPr/>
              <p:nvPr/>
            </p:nvGrpSpPr>
            <p:grpSpPr>
              <a:xfrm rot="10800000" flipH="1">
                <a:off x="0" y="539463"/>
                <a:ext cx="726000" cy="4064563"/>
                <a:chOff x="8430725" y="539438"/>
                <a:chExt cx="726000" cy="4064563"/>
              </a:xfrm>
            </p:grpSpPr>
            <p:grpSp>
              <p:nvGrpSpPr>
                <p:cNvPr id="264" name="Google Shape;264;p17"/>
                <p:cNvGrpSpPr/>
                <p:nvPr/>
              </p:nvGrpSpPr>
              <p:grpSpPr>
                <a:xfrm rot="5400000">
                  <a:off x="6854689" y="2388453"/>
                  <a:ext cx="4064270" cy="366352"/>
                  <a:chOff x="88" y="111763"/>
                  <a:chExt cx="4873225" cy="315875"/>
                </a:xfrm>
              </p:grpSpPr>
              <p:cxnSp>
                <p:nvCxnSpPr>
                  <p:cNvPr id="265" name="Google Shape;265;p17"/>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66" name="Google Shape;266;p17"/>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67" name="Google Shape;267;p17"/>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17"/>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69" name="Google Shape;269;p17"/>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270" name="Google Shape;270;p17"/>
                <p:cNvCxnSpPr/>
                <p:nvPr/>
              </p:nvCxnSpPr>
              <p:spPr>
                <a:xfrm rot="-5400000">
                  <a:off x="6573100" y="2571801"/>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271" name="Google Shape;271;p17"/>
                <p:cNvCxnSpPr/>
                <p:nvPr/>
              </p:nvCxnSpPr>
              <p:spPr>
                <a:xfrm rot="-5400000">
                  <a:off x="6474750" y="2571638"/>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272" name="Google Shape;272;p17"/>
                <p:cNvCxnSpPr/>
                <p:nvPr/>
              </p:nvCxnSpPr>
              <p:spPr>
                <a:xfrm rot="10800000">
                  <a:off x="8430725" y="4604000"/>
                  <a:ext cx="726000" cy="0"/>
                </a:xfrm>
                <a:prstGeom prst="straightConnector1">
                  <a:avLst/>
                </a:prstGeom>
                <a:noFill/>
                <a:ln w="9525" cap="flat" cmpd="sng">
                  <a:solidFill>
                    <a:schemeClr val="dk1"/>
                  </a:solidFill>
                  <a:prstDash val="solid"/>
                  <a:round/>
                  <a:headEnd type="none" w="med" len="med"/>
                  <a:tailEnd type="none" w="med" len="med"/>
                </a:ln>
              </p:spPr>
            </p:cxnSp>
          </p:grpSp>
          <p:cxnSp>
            <p:nvCxnSpPr>
              <p:cNvPr id="273" name="Google Shape;273;p17"/>
              <p:cNvCxnSpPr/>
              <p:nvPr/>
            </p:nvCxnSpPr>
            <p:spPr>
              <a:xfrm>
                <a:off x="730825" y="534400"/>
                <a:ext cx="0" cy="4069500"/>
              </a:xfrm>
              <a:prstGeom prst="straightConnector1">
                <a:avLst/>
              </a:prstGeom>
              <a:noFill/>
              <a:ln w="9525" cap="flat" cmpd="sng">
                <a:solidFill>
                  <a:schemeClr val="dk1"/>
                </a:solidFill>
                <a:prstDash val="solid"/>
                <a:round/>
                <a:headEnd type="none" w="med" len="med"/>
                <a:tailEnd type="none" w="med" len="med"/>
              </a:ln>
            </p:spPr>
          </p:cxnSp>
        </p:grpSp>
        <p:grpSp>
          <p:nvGrpSpPr>
            <p:cNvPr id="274" name="Google Shape;274;p17"/>
            <p:cNvGrpSpPr/>
            <p:nvPr/>
          </p:nvGrpSpPr>
          <p:grpSpPr>
            <a:xfrm>
              <a:off x="8430775" y="534421"/>
              <a:ext cx="730825" cy="4609258"/>
              <a:chOff x="0" y="534400"/>
              <a:chExt cx="730825" cy="4069626"/>
            </a:xfrm>
          </p:grpSpPr>
          <p:grpSp>
            <p:nvGrpSpPr>
              <p:cNvPr id="275" name="Google Shape;275;p17"/>
              <p:cNvGrpSpPr/>
              <p:nvPr/>
            </p:nvGrpSpPr>
            <p:grpSpPr>
              <a:xfrm rot="10800000" flipH="1">
                <a:off x="0" y="539463"/>
                <a:ext cx="726000" cy="4064563"/>
                <a:chOff x="8430725" y="539438"/>
                <a:chExt cx="726000" cy="4064563"/>
              </a:xfrm>
            </p:grpSpPr>
            <p:grpSp>
              <p:nvGrpSpPr>
                <p:cNvPr id="276" name="Google Shape;276;p17"/>
                <p:cNvGrpSpPr/>
                <p:nvPr/>
              </p:nvGrpSpPr>
              <p:grpSpPr>
                <a:xfrm rot="5400000">
                  <a:off x="6854689" y="2388453"/>
                  <a:ext cx="4064270" cy="366352"/>
                  <a:chOff x="88" y="111763"/>
                  <a:chExt cx="4873225" cy="315875"/>
                </a:xfrm>
              </p:grpSpPr>
              <p:cxnSp>
                <p:nvCxnSpPr>
                  <p:cNvPr id="277" name="Google Shape;277;p17"/>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78" name="Google Shape;278;p17"/>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79" name="Google Shape;279;p17"/>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80" name="Google Shape;280;p17"/>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81" name="Google Shape;281;p17"/>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282" name="Google Shape;282;p17"/>
                <p:cNvCxnSpPr/>
                <p:nvPr/>
              </p:nvCxnSpPr>
              <p:spPr>
                <a:xfrm rot="-5400000">
                  <a:off x="6573100" y="2571801"/>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283" name="Google Shape;283;p17"/>
                <p:cNvCxnSpPr/>
                <p:nvPr/>
              </p:nvCxnSpPr>
              <p:spPr>
                <a:xfrm rot="-5400000">
                  <a:off x="6474750" y="2571638"/>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284" name="Google Shape;284;p17"/>
                <p:cNvCxnSpPr/>
                <p:nvPr/>
              </p:nvCxnSpPr>
              <p:spPr>
                <a:xfrm rot="10800000">
                  <a:off x="8430725" y="4604000"/>
                  <a:ext cx="726000" cy="0"/>
                </a:xfrm>
                <a:prstGeom prst="straightConnector1">
                  <a:avLst/>
                </a:prstGeom>
                <a:noFill/>
                <a:ln w="9525" cap="flat" cmpd="sng">
                  <a:solidFill>
                    <a:schemeClr val="dk1"/>
                  </a:solidFill>
                  <a:prstDash val="solid"/>
                  <a:round/>
                  <a:headEnd type="none" w="med" len="med"/>
                  <a:tailEnd type="none" w="med" len="med"/>
                </a:ln>
              </p:spPr>
            </p:cxnSp>
          </p:grpSp>
          <p:cxnSp>
            <p:nvCxnSpPr>
              <p:cNvPr id="285" name="Google Shape;285;p17"/>
              <p:cNvCxnSpPr/>
              <p:nvPr/>
            </p:nvCxnSpPr>
            <p:spPr>
              <a:xfrm>
                <a:off x="730825" y="534400"/>
                <a:ext cx="0" cy="406950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8_1">
    <p:spTree>
      <p:nvGrpSpPr>
        <p:cNvPr id="1" name="Shape 286"/>
        <p:cNvGrpSpPr/>
        <p:nvPr/>
      </p:nvGrpSpPr>
      <p:grpSpPr>
        <a:xfrm>
          <a:off x="0" y="0"/>
          <a:ext cx="0" cy="0"/>
          <a:chOff x="0" y="0"/>
          <a:chExt cx="0" cy="0"/>
        </a:xfrm>
      </p:grpSpPr>
      <p:sp>
        <p:nvSpPr>
          <p:cNvPr id="287" name="Google Shape;28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88" name="Google Shape;288;p18"/>
          <p:cNvGrpSpPr/>
          <p:nvPr/>
        </p:nvGrpSpPr>
        <p:grpSpPr>
          <a:xfrm>
            <a:off x="72698" y="-30237"/>
            <a:ext cx="457902" cy="5174051"/>
            <a:chOff x="272923" y="534400"/>
            <a:chExt cx="457902" cy="4069570"/>
          </a:xfrm>
        </p:grpSpPr>
        <p:grpSp>
          <p:nvGrpSpPr>
            <p:cNvPr id="289" name="Google Shape;289;p18"/>
            <p:cNvGrpSpPr/>
            <p:nvPr/>
          </p:nvGrpSpPr>
          <p:grpSpPr>
            <a:xfrm rot="5400000" flipH="1">
              <a:off x="-1576036" y="2388659"/>
              <a:ext cx="4064270" cy="366352"/>
              <a:chOff x="88" y="111763"/>
              <a:chExt cx="4873225" cy="315875"/>
            </a:xfrm>
          </p:grpSpPr>
          <p:cxnSp>
            <p:nvCxnSpPr>
              <p:cNvPr id="290" name="Google Shape;290;p18"/>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91" name="Google Shape;291;p18"/>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92" name="Google Shape;292;p18"/>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93" name="Google Shape;293;p18"/>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294" name="Google Shape;294;p18"/>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295" name="Google Shape;295;p18"/>
            <p:cNvCxnSpPr/>
            <p:nvPr/>
          </p:nvCxnSpPr>
          <p:spPr>
            <a:xfrm>
              <a:off x="730825" y="534400"/>
              <a:ext cx="0" cy="4069500"/>
            </a:xfrm>
            <a:prstGeom prst="straightConnector1">
              <a:avLst/>
            </a:prstGeom>
            <a:noFill/>
            <a:ln w="9525" cap="flat" cmpd="sng">
              <a:solidFill>
                <a:schemeClr val="dk1"/>
              </a:solidFill>
              <a:prstDash val="solid"/>
              <a:round/>
              <a:headEnd type="none" w="med" len="med"/>
              <a:tailEnd type="none" w="med" len="med"/>
            </a:ln>
          </p:spPr>
        </p:cxnSp>
      </p:grpSp>
      <p:grpSp>
        <p:nvGrpSpPr>
          <p:cNvPr id="296" name="Google Shape;296;p18"/>
          <p:cNvGrpSpPr/>
          <p:nvPr/>
        </p:nvGrpSpPr>
        <p:grpSpPr>
          <a:xfrm>
            <a:off x="7507800" y="0"/>
            <a:ext cx="1636200" cy="539400"/>
            <a:chOff x="7507800" y="0"/>
            <a:chExt cx="1636200" cy="539400"/>
          </a:xfrm>
        </p:grpSpPr>
        <p:grpSp>
          <p:nvGrpSpPr>
            <p:cNvPr id="297" name="Google Shape;297;p18"/>
            <p:cNvGrpSpPr/>
            <p:nvPr/>
          </p:nvGrpSpPr>
          <p:grpSpPr>
            <a:xfrm>
              <a:off x="8598600" y="0"/>
              <a:ext cx="545400" cy="539400"/>
              <a:chOff x="8598600" y="0"/>
              <a:chExt cx="545400" cy="539400"/>
            </a:xfrm>
          </p:grpSpPr>
          <p:sp>
            <p:nvSpPr>
              <p:cNvPr id="298" name="Google Shape;298;p18"/>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8"/>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18"/>
            <p:cNvGrpSpPr/>
            <p:nvPr/>
          </p:nvGrpSpPr>
          <p:grpSpPr>
            <a:xfrm>
              <a:off x="8053200" y="0"/>
              <a:ext cx="545400" cy="539400"/>
              <a:chOff x="8598600" y="0"/>
              <a:chExt cx="545400" cy="539400"/>
            </a:xfrm>
          </p:grpSpPr>
          <p:sp>
            <p:nvSpPr>
              <p:cNvPr id="301" name="Google Shape;301;p18"/>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8"/>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18"/>
            <p:cNvGrpSpPr/>
            <p:nvPr/>
          </p:nvGrpSpPr>
          <p:grpSpPr>
            <a:xfrm>
              <a:off x="7507800" y="0"/>
              <a:ext cx="545400" cy="539400"/>
              <a:chOff x="8598600" y="0"/>
              <a:chExt cx="545400" cy="539400"/>
            </a:xfrm>
          </p:grpSpPr>
          <p:sp>
            <p:nvSpPr>
              <p:cNvPr id="304" name="Google Shape;304;p18"/>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8"/>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8_1_1">
    <p:spTree>
      <p:nvGrpSpPr>
        <p:cNvPr id="1" name="Shape 306"/>
        <p:cNvGrpSpPr/>
        <p:nvPr/>
      </p:nvGrpSpPr>
      <p:grpSpPr>
        <a:xfrm>
          <a:off x="0" y="0"/>
          <a:ext cx="0" cy="0"/>
          <a:chOff x="0" y="0"/>
          <a:chExt cx="0" cy="0"/>
        </a:xfrm>
      </p:grpSpPr>
      <p:sp>
        <p:nvSpPr>
          <p:cNvPr id="307" name="Google Shape;307;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8" name="Google Shape;308;p19"/>
          <p:cNvSpPr/>
          <p:nvPr/>
        </p:nvSpPr>
        <p:spPr>
          <a:xfrm>
            <a:off x="100" y="4604000"/>
            <a:ext cx="91440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 name="Google Shape;309;p19"/>
          <p:cNvGrpSpPr/>
          <p:nvPr/>
        </p:nvGrpSpPr>
        <p:grpSpPr>
          <a:xfrm>
            <a:off x="0" y="0"/>
            <a:ext cx="9144000" cy="539400"/>
            <a:chOff x="0" y="0"/>
            <a:chExt cx="9144000" cy="539400"/>
          </a:xfrm>
        </p:grpSpPr>
        <p:grpSp>
          <p:nvGrpSpPr>
            <p:cNvPr id="310" name="Google Shape;310;p19"/>
            <p:cNvGrpSpPr/>
            <p:nvPr/>
          </p:nvGrpSpPr>
          <p:grpSpPr>
            <a:xfrm>
              <a:off x="8598600" y="0"/>
              <a:ext cx="545400" cy="539400"/>
              <a:chOff x="8598600" y="0"/>
              <a:chExt cx="545400" cy="539400"/>
            </a:xfrm>
          </p:grpSpPr>
          <p:sp>
            <p:nvSpPr>
              <p:cNvPr id="311" name="Google Shape;311;p19"/>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9"/>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19"/>
            <p:cNvGrpSpPr/>
            <p:nvPr/>
          </p:nvGrpSpPr>
          <p:grpSpPr>
            <a:xfrm>
              <a:off x="0" y="0"/>
              <a:ext cx="545400" cy="539400"/>
              <a:chOff x="8598600" y="0"/>
              <a:chExt cx="545400" cy="539400"/>
            </a:xfrm>
          </p:grpSpPr>
          <p:sp>
            <p:nvSpPr>
              <p:cNvPr id="314" name="Google Shape;314;p19"/>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9"/>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3"/>
        <p:cNvGrpSpPr/>
        <p:nvPr/>
      </p:nvGrpSpPr>
      <p:grpSpPr>
        <a:xfrm>
          <a:off x="0" y="0"/>
          <a:ext cx="0" cy="0"/>
          <a:chOff x="0" y="0"/>
          <a:chExt cx="0" cy="0"/>
        </a:xfrm>
      </p:grpSpPr>
      <p:sp>
        <p:nvSpPr>
          <p:cNvPr id="34" name="Google Shape;34;p3"/>
          <p:cNvSpPr txBox="1">
            <a:spLocks noGrp="1"/>
          </p:cNvSpPr>
          <p:nvPr>
            <p:ph type="title"/>
          </p:nvPr>
        </p:nvSpPr>
        <p:spPr>
          <a:xfrm>
            <a:off x="713225" y="2962950"/>
            <a:ext cx="48399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5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5" name="Google Shape;35;p3"/>
          <p:cNvSpPr txBox="1">
            <a:spLocks noGrp="1"/>
          </p:cNvSpPr>
          <p:nvPr>
            <p:ph type="title" idx="2" hasCustomPrompt="1"/>
          </p:nvPr>
        </p:nvSpPr>
        <p:spPr>
          <a:xfrm>
            <a:off x="713225" y="539500"/>
            <a:ext cx="1933500" cy="1624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10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6" name="Google Shape;36;p3"/>
          <p:cNvSpPr>
            <a:spLocks noGrp="1"/>
          </p:cNvSpPr>
          <p:nvPr>
            <p:ph type="pic" idx="3"/>
          </p:nvPr>
        </p:nvSpPr>
        <p:spPr>
          <a:xfrm>
            <a:off x="5692850" y="0"/>
            <a:ext cx="2737800" cy="4604100"/>
          </a:xfrm>
          <a:prstGeom prst="rect">
            <a:avLst/>
          </a:prstGeom>
          <a:noFill/>
          <a:ln>
            <a:noFill/>
          </a:ln>
        </p:spPr>
      </p:sp>
      <p:sp>
        <p:nvSpPr>
          <p:cNvPr id="37" name="Google Shape;37;p3"/>
          <p:cNvSpPr/>
          <p:nvPr/>
        </p:nvSpPr>
        <p:spPr>
          <a:xfrm>
            <a:off x="0" y="4604000"/>
            <a:ext cx="5692800" cy="53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38;p3"/>
          <p:cNvGrpSpPr/>
          <p:nvPr/>
        </p:nvGrpSpPr>
        <p:grpSpPr>
          <a:xfrm>
            <a:off x="8430725" y="-9"/>
            <a:ext cx="726000" cy="4603930"/>
            <a:chOff x="8430725" y="539438"/>
            <a:chExt cx="726000" cy="4064563"/>
          </a:xfrm>
        </p:grpSpPr>
        <p:grpSp>
          <p:nvGrpSpPr>
            <p:cNvPr id="39" name="Google Shape;39;p3"/>
            <p:cNvGrpSpPr/>
            <p:nvPr/>
          </p:nvGrpSpPr>
          <p:grpSpPr>
            <a:xfrm rot="5400000">
              <a:off x="6854689" y="2388453"/>
              <a:ext cx="4064270" cy="366352"/>
              <a:chOff x="88" y="111763"/>
              <a:chExt cx="4873225" cy="315875"/>
            </a:xfrm>
          </p:grpSpPr>
          <p:cxnSp>
            <p:nvCxnSpPr>
              <p:cNvPr id="40" name="Google Shape;40;p3"/>
              <p:cNvCxnSpPr/>
              <p:nvPr/>
            </p:nvCxnSpPr>
            <p:spPr>
              <a:xfrm rot="10800000">
                <a:off x="113" y="266813"/>
                <a:ext cx="4873200" cy="0"/>
              </a:xfrm>
              <a:prstGeom prst="straightConnector1">
                <a:avLst/>
              </a:prstGeom>
              <a:noFill/>
              <a:ln w="9525" cap="flat" cmpd="sng">
                <a:solidFill>
                  <a:schemeClr val="lt1"/>
                </a:solidFill>
                <a:prstDash val="solid"/>
                <a:round/>
                <a:headEnd type="none" w="med" len="med"/>
                <a:tailEnd type="none" w="med" len="med"/>
              </a:ln>
            </p:spPr>
          </p:cxnSp>
          <p:cxnSp>
            <p:nvCxnSpPr>
              <p:cNvPr id="41" name="Google Shape;41;p3"/>
              <p:cNvCxnSpPr/>
              <p:nvPr/>
            </p:nvCxnSpPr>
            <p:spPr>
              <a:xfrm rot="10800000">
                <a:off x="88" y="190613"/>
                <a:ext cx="4873200" cy="0"/>
              </a:xfrm>
              <a:prstGeom prst="straightConnector1">
                <a:avLst/>
              </a:prstGeom>
              <a:noFill/>
              <a:ln w="9525" cap="flat" cmpd="sng">
                <a:solidFill>
                  <a:schemeClr val="lt1"/>
                </a:solidFill>
                <a:prstDash val="solid"/>
                <a:round/>
                <a:headEnd type="none" w="med" len="med"/>
                <a:tailEnd type="none" w="med" len="med"/>
              </a:ln>
            </p:spPr>
          </p:cxnSp>
          <p:cxnSp>
            <p:nvCxnSpPr>
              <p:cNvPr id="42" name="Google Shape;42;p3"/>
              <p:cNvCxnSpPr/>
              <p:nvPr/>
            </p:nvCxnSpPr>
            <p:spPr>
              <a:xfrm rot="10800000">
                <a:off x="113" y="111763"/>
                <a:ext cx="4873200" cy="0"/>
              </a:xfrm>
              <a:prstGeom prst="straightConnector1">
                <a:avLst/>
              </a:prstGeom>
              <a:noFill/>
              <a:ln w="9525" cap="flat" cmpd="sng">
                <a:solidFill>
                  <a:schemeClr val="lt1"/>
                </a:solidFill>
                <a:prstDash val="solid"/>
                <a:round/>
                <a:headEnd type="none" w="med" len="med"/>
                <a:tailEnd type="none" w="med" len="med"/>
              </a:ln>
            </p:spPr>
          </p:cxnSp>
          <p:cxnSp>
            <p:nvCxnSpPr>
              <p:cNvPr id="43" name="Google Shape;43;p3"/>
              <p:cNvCxnSpPr/>
              <p:nvPr/>
            </p:nvCxnSpPr>
            <p:spPr>
              <a:xfrm rot="10800000">
                <a:off x="88" y="343013"/>
                <a:ext cx="4873200" cy="0"/>
              </a:xfrm>
              <a:prstGeom prst="straightConnector1">
                <a:avLst/>
              </a:prstGeom>
              <a:noFill/>
              <a:ln w="9525" cap="flat" cmpd="sng">
                <a:solidFill>
                  <a:schemeClr val="lt1"/>
                </a:solidFill>
                <a:prstDash val="solid"/>
                <a:round/>
                <a:headEnd type="none" w="med" len="med"/>
                <a:tailEnd type="none" w="med" len="med"/>
              </a:ln>
            </p:spPr>
          </p:cxnSp>
          <p:cxnSp>
            <p:nvCxnSpPr>
              <p:cNvPr id="44" name="Google Shape;44;p3"/>
              <p:cNvCxnSpPr/>
              <p:nvPr/>
            </p:nvCxnSpPr>
            <p:spPr>
              <a:xfrm rot="10800000">
                <a:off x="113" y="427638"/>
                <a:ext cx="4873200" cy="0"/>
              </a:xfrm>
              <a:prstGeom prst="straightConnector1">
                <a:avLst/>
              </a:prstGeom>
              <a:noFill/>
              <a:ln w="9525" cap="flat" cmpd="sng">
                <a:solidFill>
                  <a:schemeClr val="lt1"/>
                </a:solidFill>
                <a:prstDash val="solid"/>
                <a:round/>
                <a:headEnd type="none" w="med" len="med"/>
                <a:tailEnd type="none" w="med" len="med"/>
              </a:ln>
            </p:spPr>
          </p:cxnSp>
        </p:grpSp>
        <p:cxnSp>
          <p:nvCxnSpPr>
            <p:cNvPr id="45" name="Google Shape;45;p3"/>
            <p:cNvCxnSpPr/>
            <p:nvPr/>
          </p:nvCxnSpPr>
          <p:spPr>
            <a:xfrm rot="-5400000">
              <a:off x="6573100" y="2571801"/>
              <a:ext cx="4064400" cy="0"/>
            </a:xfrm>
            <a:prstGeom prst="straightConnector1">
              <a:avLst/>
            </a:prstGeom>
            <a:noFill/>
            <a:ln w="9525" cap="flat" cmpd="sng">
              <a:solidFill>
                <a:schemeClr val="lt1"/>
              </a:solidFill>
              <a:prstDash val="solid"/>
              <a:round/>
              <a:headEnd type="none" w="med" len="med"/>
              <a:tailEnd type="none" w="med" len="med"/>
            </a:ln>
          </p:spPr>
        </p:cxnSp>
        <p:cxnSp>
          <p:nvCxnSpPr>
            <p:cNvPr id="46" name="Google Shape;46;p3"/>
            <p:cNvCxnSpPr/>
            <p:nvPr/>
          </p:nvCxnSpPr>
          <p:spPr>
            <a:xfrm rot="-5400000">
              <a:off x="6474750" y="2571638"/>
              <a:ext cx="4064400" cy="0"/>
            </a:xfrm>
            <a:prstGeom prst="straightConnector1">
              <a:avLst/>
            </a:prstGeom>
            <a:noFill/>
            <a:ln w="9525" cap="flat" cmpd="sng">
              <a:solidFill>
                <a:schemeClr val="lt1"/>
              </a:solidFill>
              <a:prstDash val="solid"/>
              <a:round/>
              <a:headEnd type="none" w="med" len="med"/>
              <a:tailEnd type="none" w="med" len="med"/>
            </a:ln>
          </p:spPr>
        </p:cxnSp>
        <p:cxnSp>
          <p:nvCxnSpPr>
            <p:cNvPr id="47" name="Google Shape;47;p3"/>
            <p:cNvCxnSpPr/>
            <p:nvPr/>
          </p:nvCxnSpPr>
          <p:spPr>
            <a:xfrm rot="10800000">
              <a:off x="8430725" y="4604000"/>
              <a:ext cx="7260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16"/>
        <p:cNvGrpSpPr/>
        <p:nvPr/>
      </p:nvGrpSpPr>
      <p:grpSpPr>
        <a:xfrm>
          <a:off x="0" y="0"/>
          <a:ext cx="0" cy="0"/>
          <a:chOff x="0" y="0"/>
          <a:chExt cx="0" cy="0"/>
        </a:xfrm>
      </p:grpSpPr>
      <p:sp>
        <p:nvSpPr>
          <p:cNvPr id="317" name="Google Shape;317;p20"/>
          <p:cNvSpPr txBox="1">
            <a:spLocks noGrp="1"/>
          </p:cNvSpPr>
          <p:nvPr>
            <p:ph type="title"/>
          </p:nvPr>
        </p:nvSpPr>
        <p:spPr>
          <a:xfrm>
            <a:off x="4279074" y="725075"/>
            <a:ext cx="4151700" cy="105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8" name="Google Shape;318;p20"/>
          <p:cNvSpPr txBox="1">
            <a:spLocks noGrp="1"/>
          </p:cNvSpPr>
          <p:nvPr>
            <p:ph type="subTitle" idx="1"/>
          </p:nvPr>
        </p:nvSpPr>
        <p:spPr>
          <a:xfrm>
            <a:off x="4279025" y="1765250"/>
            <a:ext cx="4151700" cy="1058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9" name="Google Shape;319;p20"/>
          <p:cNvSpPr txBox="1"/>
          <p:nvPr/>
        </p:nvSpPr>
        <p:spPr>
          <a:xfrm>
            <a:off x="4550825" y="3459550"/>
            <a:ext cx="3880200" cy="7890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200" b="1">
                <a:solidFill>
                  <a:schemeClr val="dk1"/>
                </a:solidFill>
                <a:latin typeface="Anaheim"/>
                <a:ea typeface="Anaheim"/>
                <a:cs typeface="Anaheim"/>
                <a:sym typeface="Anaheim"/>
              </a:rPr>
              <a:t>CREDITS:</a:t>
            </a:r>
            <a:r>
              <a:rPr lang="en" sz="1200">
                <a:solidFill>
                  <a:schemeClr val="dk1"/>
                </a:solidFill>
                <a:latin typeface="Anaheim"/>
                <a:ea typeface="Anaheim"/>
                <a:cs typeface="Anaheim"/>
                <a:sym typeface="Anaheim"/>
              </a:rPr>
              <a:t> This presentation template was created by </a:t>
            </a:r>
            <a:r>
              <a:rPr lang="en" sz="1200" b="1" u="sng">
                <a:solidFill>
                  <a:schemeClr val="hlink"/>
                </a:solidFill>
                <a:latin typeface="Anaheim"/>
                <a:ea typeface="Anaheim"/>
                <a:cs typeface="Anaheim"/>
                <a:sym typeface="Anaheim"/>
                <a:hlinkClick r:id="rId2"/>
              </a:rPr>
              <a:t>Slidesgo</a:t>
            </a:r>
            <a:r>
              <a:rPr lang="en" sz="1200">
                <a:solidFill>
                  <a:schemeClr val="dk1"/>
                </a:solidFill>
                <a:latin typeface="Anaheim"/>
                <a:ea typeface="Anaheim"/>
                <a:cs typeface="Anaheim"/>
                <a:sym typeface="Anaheim"/>
              </a:rPr>
              <a:t>, and includes icons by </a:t>
            </a:r>
            <a:r>
              <a:rPr lang="en" sz="1200" b="1" u="sng">
                <a:solidFill>
                  <a:schemeClr val="dk1"/>
                </a:solidFill>
                <a:latin typeface="Anaheim"/>
                <a:ea typeface="Anaheim"/>
                <a:cs typeface="Anaheim"/>
                <a:sym typeface="Anaheim"/>
                <a:hlinkClick r:id="rId3">
                  <a:extLst>
                    <a:ext uri="{A12FA001-AC4F-418D-AE19-62706E023703}">
                      <ahyp:hlinkClr xmlns:ahyp="http://schemas.microsoft.com/office/drawing/2018/hyperlinkcolor" val="tx"/>
                    </a:ext>
                  </a:extLst>
                </a:hlinkClick>
              </a:rPr>
              <a:t>Flaticon</a:t>
            </a:r>
            <a:r>
              <a:rPr lang="en" sz="1200">
                <a:solidFill>
                  <a:schemeClr val="dk1"/>
                </a:solidFill>
                <a:latin typeface="Anaheim"/>
                <a:ea typeface="Anaheim"/>
                <a:cs typeface="Anaheim"/>
                <a:sym typeface="Anaheim"/>
              </a:rPr>
              <a:t>, and infographics &amp; images by </a:t>
            </a:r>
            <a:r>
              <a:rPr lang="en" sz="1200" b="1" u="sng">
                <a:solidFill>
                  <a:schemeClr val="dk1"/>
                </a:solidFill>
                <a:latin typeface="Anaheim"/>
                <a:ea typeface="Anaheim"/>
                <a:cs typeface="Anaheim"/>
                <a:sym typeface="Anaheim"/>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Anaheim"/>
                <a:ea typeface="Anaheim"/>
                <a:cs typeface="Anaheim"/>
                <a:sym typeface="Anaheim"/>
              </a:rPr>
              <a:t> </a:t>
            </a:r>
            <a:endParaRPr sz="1200" b="1" u="sng">
              <a:solidFill>
                <a:schemeClr val="dk1"/>
              </a:solidFill>
              <a:latin typeface="Anaheim"/>
              <a:ea typeface="Anaheim"/>
              <a:cs typeface="Anaheim"/>
              <a:sym typeface="Anaheim"/>
            </a:endParaRPr>
          </a:p>
        </p:txBody>
      </p:sp>
      <p:grpSp>
        <p:nvGrpSpPr>
          <p:cNvPr id="320" name="Google Shape;320;p20"/>
          <p:cNvGrpSpPr/>
          <p:nvPr/>
        </p:nvGrpSpPr>
        <p:grpSpPr>
          <a:xfrm>
            <a:off x="12688" y="0"/>
            <a:ext cx="9144025" cy="5143400"/>
            <a:chOff x="12688" y="0"/>
            <a:chExt cx="9144025" cy="5143400"/>
          </a:xfrm>
        </p:grpSpPr>
        <p:sp>
          <p:nvSpPr>
            <p:cNvPr id="321" name="Google Shape;321;p20"/>
            <p:cNvSpPr/>
            <p:nvPr/>
          </p:nvSpPr>
          <p:spPr>
            <a:xfrm flipH="1">
              <a:off x="4283513" y="4604000"/>
              <a:ext cx="48732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0"/>
            <p:cNvSpPr/>
            <p:nvPr/>
          </p:nvSpPr>
          <p:spPr>
            <a:xfrm flipH="1">
              <a:off x="12688" y="0"/>
              <a:ext cx="42708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20"/>
          <p:cNvGrpSpPr/>
          <p:nvPr/>
        </p:nvGrpSpPr>
        <p:grpSpPr>
          <a:xfrm>
            <a:off x="86813" y="73013"/>
            <a:ext cx="9069912" cy="4530988"/>
            <a:chOff x="86813" y="73013"/>
            <a:chExt cx="9069912" cy="4530988"/>
          </a:xfrm>
        </p:grpSpPr>
        <p:grpSp>
          <p:nvGrpSpPr>
            <p:cNvPr id="324" name="Google Shape;324;p20"/>
            <p:cNvGrpSpPr/>
            <p:nvPr/>
          </p:nvGrpSpPr>
          <p:grpSpPr>
            <a:xfrm flipH="1">
              <a:off x="4283500" y="73013"/>
              <a:ext cx="4873225" cy="466575"/>
              <a:chOff x="88" y="73013"/>
              <a:chExt cx="4873225" cy="466575"/>
            </a:xfrm>
          </p:grpSpPr>
          <p:grpSp>
            <p:nvGrpSpPr>
              <p:cNvPr id="325" name="Google Shape;325;p20"/>
              <p:cNvGrpSpPr/>
              <p:nvPr/>
            </p:nvGrpSpPr>
            <p:grpSpPr>
              <a:xfrm>
                <a:off x="88" y="147513"/>
                <a:ext cx="4873225" cy="315875"/>
                <a:chOff x="88" y="111763"/>
                <a:chExt cx="4873225" cy="315875"/>
              </a:xfrm>
            </p:grpSpPr>
            <p:cxnSp>
              <p:nvCxnSpPr>
                <p:cNvPr id="326" name="Google Shape;326;p20"/>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27" name="Google Shape;327;p20"/>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28" name="Google Shape;328;p20"/>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29" name="Google Shape;329;p20"/>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30" name="Google Shape;330;p20"/>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331" name="Google Shape;331;p20"/>
              <p:cNvCxnSpPr/>
              <p:nvPr/>
            </p:nvCxnSpPr>
            <p:spPr>
              <a:xfrm rot="10800000">
                <a:off x="88" y="539588"/>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32" name="Google Shape;332;p20"/>
              <p:cNvCxnSpPr/>
              <p:nvPr/>
            </p:nvCxnSpPr>
            <p:spPr>
              <a:xfrm rot="10800000">
                <a:off x="88" y="73013"/>
                <a:ext cx="4873200" cy="0"/>
              </a:xfrm>
              <a:prstGeom prst="straightConnector1">
                <a:avLst/>
              </a:prstGeom>
              <a:noFill/>
              <a:ln w="9525" cap="flat" cmpd="sng">
                <a:solidFill>
                  <a:schemeClr val="dk1"/>
                </a:solidFill>
                <a:prstDash val="solid"/>
                <a:round/>
                <a:headEnd type="none" w="med" len="med"/>
                <a:tailEnd type="none" w="med" len="med"/>
              </a:ln>
            </p:spPr>
          </p:cxnSp>
        </p:grpSp>
        <p:grpSp>
          <p:nvGrpSpPr>
            <p:cNvPr id="333" name="Google Shape;333;p20"/>
            <p:cNvGrpSpPr/>
            <p:nvPr/>
          </p:nvGrpSpPr>
          <p:grpSpPr>
            <a:xfrm flipH="1">
              <a:off x="86813" y="539438"/>
              <a:ext cx="563049" cy="4064563"/>
              <a:chOff x="8506950" y="539438"/>
              <a:chExt cx="563049" cy="4064563"/>
            </a:xfrm>
          </p:grpSpPr>
          <p:grpSp>
            <p:nvGrpSpPr>
              <p:cNvPr id="334" name="Google Shape;334;p20"/>
              <p:cNvGrpSpPr/>
              <p:nvPr/>
            </p:nvGrpSpPr>
            <p:grpSpPr>
              <a:xfrm rot="5400000">
                <a:off x="6854689" y="2388453"/>
                <a:ext cx="4064270" cy="366352"/>
                <a:chOff x="88" y="111763"/>
                <a:chExt cx="4873225" cy="315875"/>
              </a:xfrm>
            </p:grpSpPr>
            <p:cxnSp>
              <p:nvCxnSpPr>
                <p:cNvPr id="335" name="Google Shape;335;p20"/>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36" name="Google Shape;336;p20"/>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37" name="Google Shape;337;p20"/>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38" name="Google Shape;338;p20"/>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39" name="Google Shape;339;p20"/>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340" name="Google Shape;340;p20"/>
              <p:cNvCxnSpPr/>
              <p:nvPr/>
            </p:nvCxnSpPr>
            <p:spPr>
              <a:xfrm rot="-5400000">
                <a:off x="6573100" y="2571801"/>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341" name="Google Shape;341;p20"/>
              <p:cNvCxnSpPr/>
              <p:nvPr/>
            </p:nvCxnSpPr>
            <p:spPr>
              <a:xfrm rot="-5400000">
                <a:off x="6474750" y="2571638"/>
                <a:ext cx="40644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42"/>
        <p:cNvGrpSpPr/>
        <p:nvPr/>
      </p:nvGrpSpPr>
      <p:grpSpPr>
        <a:xfrm>
          <a:off x="0" y="0"/>
          <a:ext cx="0" cy="0"/>
          <a:chOff x="0" y="0"/>
          <a:chExt cx="0" cy="0"/>
        </a:xfrm>
      </p:grpSpPr>
      <p:grpSp>
        <p:nvGrpSpPr>
          <p:cNvPr id="343" name="Google Shape;343;p21"/>
          <p:cNvGrpSpPr/>
          <p:nvPr/>
        </p:nvGrpSpPr>
        <p:grpSpPr>
          <a:xfrm>
            <a:off x="100" y="0"/>
            <a:ext cx="9144025" cy="5143400"/>
            <a:chOff x="100" y="0"/>
            <a:chExt cx="9144025" cy="5143400"/>
          </a:xfrm>
        </p:grpSpPr>
        <p:sp>
          <p:nvSpPr>
            <p:cNvPr id="344" name="Google Shape;344;p21"/>
            <p:cNvSpPr/>
            <p:nvPr/>
          </p:nvSpPr>
          <p:spPr>
            <a:xfrm>
              <a:off x="100" y="4604000"/>
              <a:ext cx="48732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1"/>
            <p:cNvSpPr/>
            <p:nvPr/>
          </p:nvSpPr>
          <p:spPr>
            <a:xfrm>
              <a:off x="4873325" y="0"/>
              <a:ext cx="42708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21"/>
          <p:cNvGrpSpPr/>
          <p:nvPr/>
        </p:nvGrpSpPr>
        <p:grpSpPr>
          <a:xfrm>
            <a:off x="88" y="73013"/>
            <a:ext cx="9156638" cy="4530988"/>
            <a:chOff x="88" y="73013"/>
            <a:chExt cx="9156638" cy="4530988"/>
          </a:xfrm>
        </p:grpSpPr>
        <p:grpSp>
          <p:nvGrpSpPr>
            <p:cNvPr id="347" name="Google Shape;347;p21"/>
            <p:cNvGrpSpPr/>
            <p:nvPr/>
          </p:nvGrpSpPr>
          <p:grpSpPr>
            <a:xfrm>
              <a:off x="88" y="73013"/>
              <a:ext cx="4873225" cy="466575"/>
              <a:chOff x="88" y="73013"/>
              <a:chExt cx="4873225" cy="466575"/>
            </a:xfrm>
          </p:grpSpPr>
          <p:grpSp>
            <p:nvGrpSpPr>
              <p:cNvPr id="348" name="Google Shape;348;p21"/>
              <p:cNvGrpSpPr/>
              <p:nvPr/>
            </p:nvGrpSpPr>
            <p:grpSpPr>
              <a:xfrm>
                <a:off x="88" y="147513"/>
                <a:ext cx="4873225" cy="315875"/>
                <a:chOff x="88" y="111763"/>
                <a:chExt cx="4873225" cy="315875"/>
              </a:xfrm>
            </p:grpSpPr>
            <p:cxnSp>
              <p:nvCxnSpPr>
                <p:cNvPr id="349" name="Google Shape;349;p21"/>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50" name="Google Shape;350;p21"/>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51" name="Google Shape;351;p21"/>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52" name="Google Shape;352;p21"/>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53" name="Google Shape;353;p21"/>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354" name="Google Shape;354;p21"/>
              <p:cNvCxnSpPr/>
              <p:nvPr/>
            </p:nvCxnSpPr>
            <p:spPr>
              <a:xfrm rot="10800000">
                <a:off x="88" y="539588"/>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55" name="Google Shape;355;p21"/>
              <p:cNvCxnSpPr/>
              <p:nvPr/>
            </p:nvCxnSpPr>
            <p:spPr>
              <a:xfrm rot="10800000">
                <a:off x="88" y="73013"/>
                <a:ext cx="4873200" cy="0"/>
              </a:xfrm>
              <a:prstGeom prst="straightConnector1">
                <a:avLst/>
              </a:prstGeom>
              <a:noFill/>
              <a:ln w="9525" cap="flat" cmpd="sng">
                <a:solidFill>
                  <a:schemeClr val="dk1"/>
                </a:solidFill>
                <a:prstDash val="solid"/>
                <a:round/>
                <a:headEnd type="none" w="med" len="med"/>
                <a:tailEnd type="none" w="med" len="med"/>
              </a:ln>
            </p:spPr>
          </p:cxnSp>
        </p:grpSp>
        <p:grpSp>
          <p:nvGrpSpPr>
            <p:cNvPr id="356" name="Google Shape;356;p21"/>
            <p:cNvGrpSpPr/>
            <p:nvPr/>
          </p:nvGrpSpPr>
          <p:grpSpPr>
            <a:xfrm>
              <a:off x="8430725" y="539438"/>
              <a:ext cx="726000" cy="4064563"/>
              <a:chOff x="8430725" y="539438"/>
              <a:chExt cx="726000" cy="4064563"/>
            </a:xfrm>
          </p:grpSpPr>
          <p:grpSp>
            <p:nvGrpSpPr>
              <p:cNvPr id="357" name="Google Shape;357;p21"/>
              <p:cNvGrpSpPr/>
              <p:nvPr/>
            </p:nvGrpSpPr>
            <p:grpSpPr>
              <a:xfrm rot="5400000">
                <a:off x="6854689" y="2388453"/>
                <a:ext cx="4064270" cy="366352"/>
                <a:chOff x="88" y="111763"/>
                <a:chExt cx="4873225" cy="315875"/>
              </a:xfrm>
            </p:grpSpPr>
            <p:cxnSp>
              <p:nvCxnSpPr>
                <p:cNvPr id="358" name="Google Shape;358;p21"/>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59" name="Google Shape;359;p21"/>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60" name="Google Shape;360;p21"/>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61" name="Google Shape;361;p21"/>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62" name="Google Shape;362;p21"/>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363" name="Google Shape;363;p21"/>
              <p:cNvCxnSpPr/>
              <p:nvPr/>
            </p:nvCxnSpPr>
            <p:spPr>
              <a:xfrm rot="-5400000">
                <a:off x="6573100" y="2571801"/>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364" name="Google Shape;364;p21"/>
              <p:cNvCxnSpPr/>
              <p:nvPr/>
            </p:nvCxnSpPr>
            <p:spPr>
              <a:xfrm rot="-5400000">
                <a:off x="6474750" y="2571638"/>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365" name="Google Shape;365;p21"/>
              <p:cNvCxnSpPr/>
              <p:nvPr/>
            </p:nvCxnSpPr>
            <p:spPr>
              <a:xfrm rot="10800000">
                <a:off x="8430725" y="4604000"/>
                <a:ext cx="7260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66"/>
        <p:cNvGrpSpPr/>
        <p:nvPr/>
      </p:nvGrpSpPr>
      <p:grpSpPr>
        <a:xfrm>
          <a:off x="0" y="0"/>
          <a:ext cx="0" cy="0"/>
          <a:chOff x="0" y="0"/>
          <a:chExt cx="0" cy="0"/>
        </a:xfrm>
      </p:grpSpPr>
      <p:sp>
        <p:nvSpPr>
          <p:cNvPr id="367" name="Google Shape;367;p22"/>
          <p:cNvSpPr/>
          <p:nvPr/>
        </p:nvSpPr>
        <p:spPr>
          <a:xfrm rot="5400000">
            <a:off x="6521550" y="1927750"/>
            <a:ext cx="4670700" cy="72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22"/>
          <p:cNvGrpSpPr/>
          <p:nvPr/>
        </p:nvGrpSpPr>
        <p:grpSpPr>
          <a:xfrm>
            <a:off x="0" y="4698475"/>
            <a:ext cx="9144119" cy="466575"/>
            <a:chOff x="88" y="73013"/>
            <a:chExt cx="4873225" cy="466575"/>
          </a:xfrm>
        </p:grpSpPr>
        <p:grpSp>
          <p:nvGrpSpPr>
            <p:cNvPr id="369" name="Google Shape;369;p22"/>
            <p:cNvGrpSpPr/>
            <p:nvPr/>
          </p:nvGrpSpPr>
          <p:grpSpPr>
            <a:xfrm>
              <a:off x="88" y="147513"/>
              <a:ext cx="4873225" cy="315875"/>
              <a:chOff x="88" y="111763"/>
              <a:chExt cx="4873225" cy="315875"/>
            </a:xfrm>
          </p:grpSpPr>
          <p:cxnSp>
            <p:nvCxnSpPr>
              <p:cNvPr id="370" name="Google Shape;370;p22"/>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71" name="Google Shape;371;p22"/>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72" name="Google Shape;372;p22"/>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22"/>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22"/>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375" name="Google Shape;375;p22"/>
            <p:cNvCxnSpPr/>
            <p:nvPr/>
          </p:nvCxnSpPr>
          <p:spPr>
            <a:xfrm rot="10800000">
              <a:off x="88" y="539588"/>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376" name="Google Shape;376;p22"/>
            <p:cNvCxnSpPr/>
            <p:nvPr/>
          </p:nvCxnSpPr>
          <p:spPr>
            <a:xfrm rot="10800000">
              <a:off x="88" y="73013"/>
              <a:ext cx="4873200" cy="0"/>
            </a:xfrm>
            <a:prstGeom prst="straightConnector1">
              <a:avLst/>
            </a:prstGeom>
            <a:noFill/>
            <a:ln w="9525" cap="flat" cmpd="sng">
              <a:solidFill>
                <a:schemeClr val="dk1"/>
              </a:solidFill>
              <a:prstDash val="solid"/>
              <a:round/>
              <a:headEnd type="none" w="med" len="med"/>
              <a:tailEnd type="none" w="med" len="med"/>
            </a:ln>
          </p:spPr>
        </p:cxnSp>
      </p:grpSp>
      <p:grpSp>
        <p:nvGrpSpPr>
          <p:cNvPr id="377" name="Google Shape;377;p22"/>
          <p:cNvGrpSpPr/>
          <p:nvPr/>
        </p:nvGrpSpPr>
        <p:grpSpPr>
          <a:xfrm>
            <a:off x="0" y="0"/>
            <a:ext cx="1090800" cy="539400"/>
            <a:chOff x="0" y="0"/>
            <a:chExt cx="1090800" cy="539400"/>
          </a:xfrm>
        </p:grpSpPr>
        <p:grpSp>
          <p:nvGrpSpPr>
            <p:cNvPr id="378" name="Google Shape;378;p22"/>
            <p:cNvGrpSpPr/>
            <p:nvPr/>
          </p:nvGrpSpPr>
          <p:grpSpPr>
            <a:xfrm>
              <a:off x="545400" y="0"/>
              <a:ext cx="545400" cy="539400"/>
              <a:chOff x="8598600" y="0"/>
              <a:chExt cx="545400" cy="539400"/>
            </a:xfrm>
          </p:grpSpPr>
          <p:sp>
            <p:nvSpPr>
              <p:cNvPr id="379" name="Google Shape;379;p22"/>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22"/>
            <p:cNvGrpSpPr/>
            <p:nvPr/>
          </p:nvGrpSpPr>
          <p:grpSpPr>
            <a:xfrm>
              <a:off x="0" y="0"/>
              <a:ext cx="545400" cy="539400"/>
              <a:chOff x="8598600" y="0"/>
              <a:chExt cx="545400" cy="539400"/>
            </a:xfrm>
          </p:grpSpPr>
          <p:sp>
            <p:nvSpPr>
              <p:cNvPr id="382" name="Google Shape;382;p22"/>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2"/>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8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88"/>
        <p:cNvGrpSpPr/>
        <p:nvPr/>
      </p:nvGrpSpPr>
      <p:grpSpPr>
        <a:xfrm>
          <a:off x="0" y="0"/>
          <a:ext cx="0" cy="0"/>
          <a:chOff x="0" y="0"/>
          <a:chExt cx="0" cy="0"/>
        </a:xfrm>
      </p:grpSpPr>
      <p:sp>
        <p:nvSpPr>
          <p:cNvPr id="389" name="Google Shape;389;p2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8"/>
        <p:cNvGrpSpPr/>
        <p:nvPr/>
      </p:nvGrpSpPr>
      <p:grpSpPr>
        <a:xfrm>
          <a:off x="0" y="0"/>
          <a:ext cx="0" cy="0"/>
          <a:chOff x="0" y="0"/>
          <a:chExt cx="0" cy="0"/>
        </a:xfrm>
      </p:grpSpPr>
      <p:sp>
        <p:nvSpPr>
          <p:cNvPr id="49" name="Google Shape;4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0" name="Google Shape;50;p4"/>
          <p:cNvSpPr txBox="1">
            <a:spLocks noGrp="1"/>
          </p:cNvSpPr>
          <p:nvPr>
            <p:ph type="body" idx="1"/>
          </p:nvPr>
        </p:nvSpPr>
        <p:spPr>
          <a:xfrm>
            <a:off x="720000" y="987151"/>
            <a:ext cx="7704000" cy="4233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51" name="Google Shape;51;p4"/>
          <p:cNvSpPr/>
          <p:nvPr/>
        </p:nvSpPr>
        <p:spPr>
          <a:xfrm rot="5400000">
            <a:off x="6144750" y="2228350"/>
            <a:ext cx="5271900" cy="72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52;p4"/>
          <p:cNvGrpSpPr/>
          <p:nvPr/>
        </p:nvGrpSpPr>
        <p:grpSpPr>
          <a:xfrm>
            <a:off x="9" y="4622275"/>
            <a:ext cx="8423857" cy="466575"/>
            <a:chOff x="88" y="73013"/>
            <a:chExt cx="4873225" cy="466575"/>
          </a:xfrm>
        </p:grpSpPr>
        <p:grpSp>
          <p:nvGrpSpPr>
            <p:cNvPr id="53" name="Google Shape;53;p4"/>
            <p:cNvGrpSpPr/>
            <p:nvPr/>
          </p:nvGrpSpPr>
          <p:grpSpPr>
            <a:xfrm>
              <a:off x="88" y="147513"/>
              <a:ext cx="4873225" cy="315875"/>
              <a:chOff x="88" y="111763"/>
              <a:chExt cx="4873225" cy="315875"/>
            </a:xfrm>
          </p:grpSpPr>
          <p:cxnSp>
            <p:nvCxnSpPr>
              <p:cNvPr id="54" name="Google Shape;54;p4"/>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55" name="Google Shape;55;p4"/>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4"/>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4"/>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58" name="Google Shape;58;p4"/>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59" name="Google Shape;59;p4"/>
            <p:cNvCxnSpPr/>
            <p:nvPr/>
          </p:nvCxnSpPr>
          <p:spPr>
            <a:xfrm rot="10800000">
              <a:off x="88" y="539588"/>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60" name="Google Shape;60;p4"/>
            <p:cNvCxnSpPr/>
            <p:nvPr/>
          </p:nvCxnSpPr>
          <p:spPr>
            <a:xfrm rot="10800000">
              <a:off x="88" y="73013"/>
              <a:ext cx="48732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1"/>
        <p:cNvGrpSpPr/>
        <p:nvPr/>
      </p:nvGrpSpPr>
      <p:grpSpPr>
        <a:xfrm>
          <a:off x="0" y="0"/>
          <a:ext cx="0" cy="0"/>
          <a:chOff x="0" y="0"/>
          <a:chExt cx="0" cy="0"/>
        </a:xfrm>
      </p:grpSpPr>
      <p:sp>
        <p:nvSpPr>
          <p:cNvPr id="62" name="Google Shape;6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3" name="Google Shape;63;p5"/>
          <p:cNvSpPr txBox="1">
            <a:spLocks noGrp="1"/>
          </p:cNvSpPr>
          <p:nvPr>
            <p:ph type="subTitle" idx="1"/>
          </p:nvPr>
        </p:nvSpPr>
        <p:spPr>
          <a:xfrm>
            <a:off x="5259174" y="2193150"/>
            <a:ext cx="2505600" cy="148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4" name="Google Shape;64;p5"/>
          <p:cNvSpPr txBox="1">
            <a:spLocks noGrp="1"/>
          </p:cNvSpPr>
          <p:nvPr>
            <p:ph type="subTitle" idx="2"/>
          </p:nvPr>
        </p:nvSpPr>
        <p:spPr>
          <a:xfrm>
            <a:off x="1822700" y="2193150"/>
            <a:ext cx="2505600" cy="148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5" name="Google Shape;65;p5"/>
          <p:cNvSpPr txBox="1">
            <a:spLocks noGrp="1"/>
          </p:cNvSpPr>
          <p:nvPr>
            <p:ph type="subTitle" idx="3"/>
          </p:nvPr>
        </p:nvSpPr>
        <p:spPr>
          <a:xfrm>
            <a:off x="1822698" y="1717657"/>
            <a:ext cx="25056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66" name="Google Shape;66;p5"/>
          <p:cNvSpPr txBox="1">
            <a:spLocks noGrp="1"/>
          </p:cNvSpPr>
          <p:nvPr>
            <p:ph type="subTitle" idx="4"/>
          </p:nvPr>
        </p:nvSpPr>
        <p:spPr>
          <a:xfrm>
            <a:off x="5259173" y="1717657"/>
            <a:ext cx="2505600" cy="475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Syne"/>
                <a:ea typeface="Syne"/>
                <a:cs typeface="Syne"/>
                <a:sym typeface="Syn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67" name="Google Shape;67;p5"/>
          <p:cNvGrpSpPr/>
          <p:nvPr/>
        </p:nvGrpSpPr>
        <p:grpSpPr>
          <a:xfrm>
            <a:off x="8506942" y="-26"/>
            <a:ext cx="563049" cy="5143297"/>
            <a:chOff x="8506950" y="539438"/>
            <a:chExt cx="563049" cy="4064563"/>
          </a:xfrm>
        </p:grpSpPr>
        <p:grpSp>
          <p:nvGrpSpPr>
            <p:cNvPr id="68" name="Google Shape;68;p5"/>
            <p:cNvGrpSpPr/>
            <p:nvPr/>
          </p:nvGrpSpPr>
          <p:grpSpPr>
            <a:xfrm rot="5400000">
              <a:off x="6854689" y="2388453"/>
              <a:ext cx="4064270" cy="366352"/>
              <a:chOff x="88" y="111763"/>
              <a:chExt cx="4873225" cy="315875"/>
            </a:xfrm>
          </p:grpSpPr>
          <p:cxnSp>
            <p:nvCxnSpPr>
              <p:cNvPr id="69" name="Google Shape;69;p5"/>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70" name="Google Shape;70;p5"/>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71" name="Google Shape;71;p5"/>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72" name="Google Shape;72;p5"/>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73" name="Google Shape;73;p5"/>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74" name="Google Shape;74;p5"/>
            <p:cNvCxnSpPr/>
            <p:nvPr/>
          </p:nvCxnSpPr>
          <p:spPr>
            <a:xfrm rot="-5400000">
              <a:off x="6573100" y="2571801"/>
              <a:ext cx="4064400" cy="0"/>
            </a:xfrm>
            <a:prstGeom prst="straightConnector1">
              <a:avLst/>
            </a:prstGeom>
            <a:noFill/>
            <a:ln w="9525" cap="flat" cmpd="sng">
              <a:solidFill>
                <a:schemeClr val="dk1"/>
              </a:solidFill>
              <a:prstDash val="solid"/>
              <a:round/>
              <a:headEnd type="none" w="med" len="med"/>
              <a:tailEnd type="none" w="med" len="med"/>
            </a:ln>
          </p:spPr>
        </p:cxnSp>
        <p:cxnSp>
          <p:nvCxnSpPr>
            <p:cNvPr id="75" name="Google Shape;75;p5"/>
            <p:cNvCxnSpPr/>
            <p:nvPr/>
          </p:nvCxnSpPr>
          <p:spPr>
            <a:xfrm rot="-5400000">
              <a:off x="6474750" y="2571638"/>
              <a:ext cx="4064400" cy="0"/>
            </a:xfrm>
            <a:prstGeom prst="straightConnector1">
              <a:avLst/>
            </a:prstGeom>
            <a:noFill/>
            <a:ln w="9525" cap="flat" cmpd="sng">
              <a:solidFill>
                <a:schemeClr val="dk1"/>
              </a:solidFill>
              <a:prstDash val="solid"/>
              <a:round/>
              <a:headEnd type="none" w="med" len="med"/>
              <a:tailEnd type="none" w="med" len="med"/>
            </a:ln>
          </p:spPr>
        </p:cxnSp>
      </p:grpSp>
      <p:sp>
        <p:nvSpPr>
          <p:cNvPr id="76" name="Google Shape;76;p5"/>
          <p:cNvSpPr/>
          <p:nvPr/>
        </p:nvSpPr>
        <p:spPr>
          <a:xfrm>
            <a:off x="100" y="4604000"/>
            <a:ext cx="85068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 name="Google Shape;77;p5"/>
          <p:cNvGrpSpPr/>
          <p:nvPr/>
        </p:nvGrpSpPr>
        <p:grpSpPr>
          <a:xfrm rot="-5400000">
            <a:off x="-548400" y="548400"/>
            <a:ext cx="1636200" cy="539400"/>
            <a:chOff x="7507800" y="0"/>
            <a:chExt cx="1636200" cy="539400"/>
          </a:xfrm>
        </p:grpSpPr>
        <p:grpSp>
          <p:nvGrpSpPr>
            <p:cNvPr id="78" name="Google Shape;78;p5"/>
            <p:cNvGrpSpPr/>
            <p:nvPr/>
          </p:nvGrpSpPr>
          <p:grpSpPr>
            <a:xfrm>
              <a:off x="8598600" y="0"/>
              <a:ext cx="545400" cy="539400"/>
              <a:chOff x="8598600" y="0"/>
              <a:chExt cx="545400" cy="539400"/>
            </a:xfrm>
          </p:grpSpPr>
          <p:sp>
            <p:nvSpPr>
              <p:cNvPr id="79" name="Google Shape;79;p5"/>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5"/>
            <p:cNvGrpSpPr/>
            <p:nvPr/>
          </p:nvGrpSpPr>
          <p:grpSpPr>
            <a:xfrm>
              <a:off x="8053200" y="0"/>
              <a:ext cx="545400" cy="539400"/>
              <a:chOff x="8598600" y="0"/>
              <a:chExt cx="545400" cy="539400"/>
            </a:xfrm>
          </p:grpSpPr>
          <p:sp>
            <p:nvSpPr>
              <p:cNvPr id="82" name="Google Shape;82;p5"/>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5"/>
            <p:cNvGrpSpPr/>
            <p:nvPr/>
          </p:nvGrpSpPr>
          <p:grpSpPr>
            <a:xfrm>
              <a:off x="7507800" y="0"/>
              <a:ext cx="545400" cy="539400"/>
              <a:chOff x="8598600" y="0"/>
              <a:chExt cx="545400" cy="539400"/>
            </a:xfrm>
          </p:grpSpPr>
          <p:sp>
            <p:nvSpPr>
              <p:cNvPr id="85" name="Google Shape;85;p5"/>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7"/>
        <p:cNvGrpSpPr/>
        <p:nvPr/>
      </p:nvGrpSpPr>
      <p:grpSpPr>
        <a:xfrm>
          <a:off x="0" y="0"/>
          <a:ext cx="0" cy="0"/>
          <a:chOff x="0" y="0"/>
          <a:chExt cx="0" cy="0"/>
        </a:xfrm>
      </p:grpSpPr>
      <p:sp>
        <p:nvSpPr>
          <p:cNvPr id="88" name="Google Shape;8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9" name="Google Shape;89;p6"/>
          <p:cNvSpPr/>
          <p:nvPr/>
        </p:nvSpPr>
        <p:spPr>
          <a:xfrm rot="5400000">
            <a:off x="6521550" y="1927750"/>
            <a:ext cx="4670700" cy="72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6"/>
          <p:cNvGrpSpPr/>
          <p:nvPr/>
        </p:nvGrpSpPr>
        <p:grpSpPr>
          <a:xfrm>
            <a:off x="0" y="4698475"/>
            <a:ext cx="9144119" cy="466575"/>
            <a:chOff x="88" y="73013"/>
            <a:chExt cx="4873225" cy="466575"/>
          </a:xfrm>
        </p:grpSpPr>
        <p:grpSp>
          <p:nvGrpSpPr>
            <p:cNvPr id="91" name="Google Shape;91;p6"/>
            <p:cNvGrpSpPr/>
            <p:nvPr/>
          </p:nvGrpSpPr>
          <p:grpSpPr>
            <a:xfrm>
              <a:off x="88" y="147513"/>
              <a:ext cx="4873225" cy="315875"/>
              <a:chOff x="88" y="111763"/>
              <a:chExt cx="4873225" cy="315875"/>
            </a:xfrm>
          </p:grpSpPr>
          <p:cxnSp>
            <p:nvCxnSpPr>
              <p:cNvPr id="92" name="Google Shape;92;p6"/>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93" name="Google Shape;93;p6"/>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94" name="Google Shape;94;p6"/>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95" name="Google Shape;95;p6"/>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96" name="Google Shape;96;p6"/>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97" name="Google Shape;97;p6"/>
            <p:cNvCxnSpPr/>
            <p:nvPr/>
          </p:nvCxnSpPr>
          <p:spPr>
            <a:xfrm rot="10800000">
              <a:off x="88" y="539588"/>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98" name="Google Shape;98;p6"/>
            <p:cNvCxnSpPr/>
            <p:nvPr/>
          </p:nvCxnSpPr>
          <p:spPr>
            <a:xfrm rot="10800000">
              <a:off x="88" y="73013"/>
              <a:ext cx="4873200" cy="0"/>
            </a:xfrm>
            <a:prstGeom prst="straightConnector1">
              <a:avLst/>
            </a:prstGeom>
            <a:noFill/>
            <a:ln w="9525" cap="flat" cmpd="sng">
              <a:solidFill>
                <a:schemeClr val="dk1"/>
              </a:solidFill>
              <a:prstDash val="solid"/>
              <a:round/>
              <a:headEnd type="none" w="med" len="med"/>
              <a:tailEnd type="none" w="med" len="med"/>
            </a:ln>
          </p:spPr>
        </p:cxnSp>
      </p:grpSp>
      <p:grpSp>
        <p:nvGrpSpPr>
          <p:cNvPr id="99" name="Google Shape;99;p6"/>
          <p:cNvGrpSpPr/>
          <p:nvPr/>
        </p:nvGrpSpPr>
        <p:grpSpPr>
          <a:xfrm>
            <a:off x="0" y="0"/>
            <a:ext cx="1090800" cy="539400"/>
            <a:chOff x="0" y="0"/>
            <a:chExt cx="1090800" cy="539400"/>
          </a:xfrm>
        </p:grpSpPr>
        <p:grpSp>
          <p:nvGrpSpPr>
            <p:cNvPr id="100" name="Google Shape;100;p6"/>
            <p:cNvGrpSpPr/>
            <p:nvPr/>
          </p:nvGrpSpPr>
          <p:grpSpPr>
            <a:xfrm>
              <a:off x="545400" y="0"/>
              <a:ext cx="545400" cy="539400"/>
              <a:chOff x="8598600" y="0"/>
              <a:chExt cx="545400" cy="539400"/>
            </a:xfrm>
          </p:grpSpPr>
          <p:sp>
            <p:nvSpPr>
              <p:cNvPr id="101" name="Google Shape;101;p6"/>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6"/>
            <p:cNvGrpSpPr/>
            <p:nvPr/>
          </p:nvGrpSpPr>
          <p:grpSpPr>
            <a:xfrm>
              <a:off x="0" y="0"/>
              <a:ext cx="545400" cy="539400"/>
              <a:chOff x="8598600" y="0"/>
              <a:chExt cx="545400" cy="539400"/>
            </a:xfrm>
          </p:grpSpPr>
          <p:sp>
            <p:nvSpPr>
              <p:cNvPr id="104" name="Google Shape;104;p6"/>
              <p:cNvSpPr/>
              <p:nvPr/>
            </p:nvSpPr>
            <p:spPr>
              <a:xfrm>
                <a:off x="8598600" y="0"/>
                <a:ext cx="545400" cy="539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flipH="1">
                <a:off x="8677082" y="106604"/>
                <a:ext cx="388427" cy="326111"/>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7"/>
          <p:cNvSpPr txBox="1">
            <a:spLocks noGrp="1"/>
          </p:cNvSpPr>
          <p:nvPr>
            <p:ph type="title"/>
          </p:nvPr>
        </p:nvSpPr>
        <p:spPr>
          <a:xfrm>
            <a:off x="5126575" y="686675"/>
            <a:ext cx="3151800" cy="1036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7"/>
          <p:cNvSpPr txBox="1">
            <a:spLocks noGrp="1"/>
          </p:cNvSpPr>
          <p:nvPr>
            <p:ph type="subTitle" idx="1"/>
          </p:nvPr>
        </p:nvSpPr>
        <p:spPr>
          <a:xfrm>
            <a:off x="5126575" y="1713625"/>
            <a:ext cx="3151800" cy="261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09" name="Google Shape;109;p7"/>
          <p:cNvSpPr>
            <a:spLocks noGrp="1"/>
          </p:cNvSpPr>
          <p:nvPr>
            <p:ph type="pic" idx="2"/>
          </p:nvPr>
        </p:nvSpPr>
        <p:spPr>
          <a:xfrm>
            <a:off x="0" y="0"/>
            <a:ext cx="4275300" cy="4604100"/>
          </a:xfrm>
          <a:prstGeom prst="rect">
            <a:avLst/>
          </a:prstGeom>
          <a:noFill/>
          <a:ln>
            <a:noFill/>
          </a:ln>
        </p:spPr>
      </p:sp>
      <p:sp>
        <p:nvSpPr>
          <p:cNvPr id="110" name="Google Shape;110;p7"/>
          <p:cNvSpPr/>
          <p:nvPr/>
        </p:nvSpPr>
        <p:spPr>
          <a:xfrm>
            <a:off x="4164425" y="4604000"/>
            <a:ext cx="49797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7"/>
          <p:cNvGrpSpPr/>
          <p:nvPr/>
        </p:nvGrpSpPr>
        <p:grpSpPr>
          <a:xfrm>
            <a:off x="4168700" y="73025"/>
            <a:ext cx="4979461" cy="466575"/>
            <a:chOff x="88" y="73013"/>
            <a:chExt cx="4873225" cy="466575"/>
          </a:xfrm>
        </p:grpSpPr>
        <p:grpSp>
          <p:nvGrpSpPr>
            <p:cNvPr id="112" name="Google Shape;112;p7"/>
            <p:cNvGrpSpPr/>
            <p:nvPr/>
          </p:nvGrpSpPr>
          <p:grpSpPr>
            <a:xfrm>
              <a:off x="88" y="147513"/>
              <a:ext cx="4873225" cy="315875"/>
              <a:chOff x="88" y="111763"/>
              <a:chExt cx="4873225" cy="315875"/>
            </a:xfrm>
          </p:grpSpPr>
          <p:cxnSp>
            <p:nvCxnSpPr>
              <p:cNvPr id="113" name="Google Shape;113;p7"/>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4" name="Google Shape;114;p7"/>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5" name="Google Shape;115;p7"/>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6" name="Google Shape;116;p7"/>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7" name="Google Shape;117;p7"/>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118" name="Google Shape;118;p7"/>
            <p:cNvCxnSpPr/>
            <p:nvPr/>
          </p:nvCxnSpPr>
          <p:spPr>
            <a:xfrm rot="10800000">
              <a:off x="88" y="539588"/>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9" name="Google Shape;119;p7"/>
            <p:cNvCxnSpPr/>
            <p:nvPr/>
          </p:nvCxnSpPr>
          <p:spPr>
            <a:xfrm rot="10800000">
              <a:off x="88" y="73013"/>
              <a:ext cx="48732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reserve="1">
  <p:cSld name="1_One column text">
    <p:spTree>
      <p:nvGrpSpPr>
        <p:cNvPr id="1" name="Shape 106"/>
        <p:cNvGrpSpPr/>
        <p:nvPr/>
      </p:nvGrpSpPr>
      <p:grpSpPr>
        <a:xfrm>
          <a:off x="0" y="0"/>
          <a:ext cx="0" cy="0"/>
          <a:chOff x="0" y="0"/>
          <a:chExt cx="0" cy="0"/>
        </a:xfrm>
      </p:grpSpPr>
      <p:sp>
        <p:nvSpPr>
          <p:cNvPr id="107" name="Google Shape;107;p7"/>
          <p:cNvSpPr txBox="1">
            <a:spLocks noGrp="1"/>
          </p:cNvSpPr>
          <p:nvPr>
            <p:ph type="title"/>
          </p:nvPr>
        </p:nvSpPr>
        <p:spPr>
          <a:xfrm>
            <a:off x="609993" y="793987"/>
            <a:ext cx="3151800" cy="1036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7"/>
          <p:cNvSpPr txBox="1">
            <a:spLocks noGrp="1"/>
          </p:cNvSpPr>
          <p:nvPr>
            <p:ph type="subTitle" idx="1"/>
          </p:nvPr>
        </p:nvSpPr>
        <p:spPr>
          <a:xfrm>
            <a:off x="609993" y="1820937"/>
            <a:ext cx="3151800" cy="261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dirty="0"/>
          </a:p>
        </p:txBody>
      </p:sp>
      <p:sp>
        <p:nvSpPr>
          <p:cNvPr id="109" name="Google Shape;109;p7"/>
          <p:cNvSpPr>
            <a:spLocks noGrp="1"/>
          </p:cNvSpPr>
          <p:nvPr>
            <p:ph type="pic" idx="2"/>
          </p:nvPr>
        </p:nvSpPr>
        <p:spPr>
          <a:xfrm>
            <a:off x="4979435" y="1"/>
            <a:ext cx="4275300" cy="4604100"/>
          </a:xfrm>
          <a:prstGeom prst="rect">
            <a:avLst/>
          </a:prstGeom>
          <a:noFill/>
          <a:ln>
            <a:noFill/>
          </a:ln>
        </p:spPr>
        <p:txBody>
          <a:bodyPr/>
          <a:lstStyle/>
          <a:p>
            <a:endParaRPr lang="en-US" dirty="0"/>
          </a:p>
        </p:txBody>
      </p:sp>
      <p:sp>
        <p:nvSpPr>
          <p:cNvPr id="110" name="Google Shape;110;p7"/>
          <p:cNvSpPr/>
          <p:nvPr/>
        </p:nvSpPr>
        <p:spPr>
          <a:xfrm>
            <a:off x="0" y="4607927"/>
            <a:ext cx="4979700" cy="53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7"/>
          <p:cNvGrpSpPr/>
          <p:nvPr/>
        </p:nvGrpSpPr>
        <p:grpSpPr>
          <a:xfrm>
            <a:off x="0" y="72825"/>
            <a:ext cx="4979461" cy="466575"/>
            <a:chOff x="88" y="73013"/>
            <a:chExt cx="4873225" cy="466575"/>
          </a:xfrm>
        </p:grpSpPr>
        <p:grpSp>
          <p:nvGrpSpPr>
            <p:cNvPr id="112" name="Google Shape;112;p7"/>
            <p:cNvGrpSpPr/>
            <p:nvPr/>
          </p:nvGrpSpPr>
          <p:grpSpPr>
            <a:xfrm>
              <a:off x="88" y="147513"/>
              <a:ext cx="4873225" cy="315875"/>
              <a:chOff x="88" y="111763"/>
              <a:chExt cx="4873225" cy="315875"/>
            </a:xfrm>
          </p:grpSpPr>
          <p:cxnSp>
            <p:nvCxnSpPr>
              <p:cNvPr id="113" name="Google Shape;113;p7"/>
              <p:cNvCxnSpPr/>
              <p:nvPr/>
            </p:nvCxnSpPr>
            <p:spPr>
              <a:xfrm rot="10800000">
                <a:off x="113" y="2668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4" name="Google Shape;114;p7"/>
              <p:cNvCxnSpPr/>
              <p:nvPr/>
            </p:nvCxnSpPr>
            <p:spPr>
              <a:xfrm rot="10800000">
                <a:off x="88" y="1906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5" name="Google Shape;115;p7"/>
              <p:cNvCxnSpPr/>
              <p:nvPr/>
            </p:nvCxnSpPr>
            <p:spPr>
              <a:xfrm rot="10800000">
                <a:off x="113" y="11176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6" name="Google Shape;116;p7"/>
              <p:cNvCxnSpPr/>
              <p:nvPr/>
            </p:nvCxnSpPr>
            <p:spPr>
              <a:xfrm rot="10800000">
                <a:off x="88" y="343013"/>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7" name="Google Shape;117;p7"/>
              <p:cNvCxnSpPr/>
              <p:nvPr/>
            </p:nvCxnSpPr>
            <p:spPr>
              <a:xfrm rot="10800000">
                <a:off x="113" y="427638"/>
                <a:ext cx="4873200" cy="0"/>
              </a:xfrm>
              <a:prstGeom prst="straightConnector1">
                <a:avLst/>
              </a:prstGeom>
              <a:noFill/>
              <a:ln w="9525" cap="flat" cmpd="sng">
                <a:solidFill>
                  <a:schemeClr val="dk1"/>
                </a:solidFill>
                <a:prstDash val="solid"/>
                <a:round/>
                <a:headEnd type="none" w="med" len="med"/>
                <a:tailEnd type="none" w="med" len="med"/>
              </a:ln>
            </p:spPr>
          </p:cxnSp>
        </p:grpSp>
        <p:cxnSp>
          <p:nvCxnSpPr>
            <p:cNvPr id="118" name="Google Shape;118;p7"/>
            <p:cNvCxnSpPr/>
            <p:nvPr/>
          </p:nvCxnSpPr>
          <p:spPr>
            <a:xfrm rot="10800000">
              <a:off x="88" y="539588"/>
              <a:ext cx="4873200" cy="0"/>
            </a:xfrm>
            <a:prstGeom prst="straightConnector1">
              <a:avLst/>
            </a:prstGeom>
            <a:noFill/>
            <a:ln w="9525" cap="flat" cmpd="sng">
              <a:solidFill>
                <a:schemeClr val="dk1"/>
              </a:solidFill>
              <a:prstDash val="solid"/>
              <a:round/>
              <a:headEnd type="none" w="med" len="med"/>
              <a:tailEnd type="none" w="med" len="med"/>
            </a:ln>
          </p:spPr>
        </p:cxnSp>
        <p:cxnSp>
          <p:nvCxnSpPr>
            <p:cNvPr id="119" name="Google Shape;119;p7"/>
            <p:cNvCxnSpPr/>
            <p:nvPr/>
          </p:nvCxnSpPr>
          <p:spPr>
            <a:xfrm rot="10800000">
              <a:off x="88" y="73013"/>
              <a:ext cx="48732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828807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0"/>
        <p:cNvGrpSpPr/>
        <p:nvPr/>
      </p:nvGrpSpPr>
      <p:grpSpPr>
        <a:xfrm>
          <a:off x="0" y="0"/>
          <a:ext cx="0" cy="0"/>
          <a:chOff x="0" y="0"/>
          <a:chExt cx="0" cy="0"/>
        </a:xfrm>
      </p:grpSpPr>
      <p:sp>
        <p:nvSpPr>
          <p:cNvPr id="121" name="Google Shape;12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2"/>
        <p:cNvGrpSpPr/>
        <p:nvPr/>
      </p:nvGrpSpPr>
      <p:grpSpPr>
        <a:xfrm>
          <a:off x="0" y="0"/>
          <a:ext cx="0" cy="0"/>
          <a:chOff x="0" y="0"/>
          <a:chExt cx="0" cy="0"/>
        </a:xfrm>
      </p:grpSpPr>
      <p:sp>
        <p:nvSpPr>
          <p:cNvPr id="123" name="Google Shape;123;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4" name="Google Shape;124;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yne"/>
              <a:buNone/>
              <a:defRPr sz="3000" b="1">
                <a:solidFill>
                  <a:schemeClr val="dk1"/>
                </a:solidFill>
                <a:latin typeface="Syne"/>
                <a:ea typeface="Syne"/>
                <a:cs typeface="Syne"/>
                <a:sym typeface="Syne"/>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naheim"/>
              <a:buChar char="●"/>
              <a:defRPr sz="1200">
                <a:solidFill>
                  <a:schemeClr val="dk1"/>
                </a:solidFill>
                <a:latin typeface="Anaheim"/>
                <a:ea typeface="Anaheim"/>
                <a:cs typeface="Anaheim"/>
                <a:sym typeface="Anaheim"/>
              </a:defRPr>
            </a:lvl1pPr>
            <a:lvl2pPr marL="914400" lvl="1" indent="-304800">
              <a:lnSpc>
                <a:spcPct val="100000"/>
              </a:lnSpc>
              <a:spcBef>
                <a:spcPts val="0"/>
              </a:spcBef>
              <a:spcAft>
                <a:spcPts val="0"/>
              </a:spcAft>
              <a:buClr>
                <a:schemeClr val="dk1"/>
              </a:buClr>
              <a:buSzPts val="1200"/>
              <a:buFont typeface="Anaheim"/>
              <a:buChar char="○"/>
              <a:defRPr sz="1200">
                <a:solidFill>
                  <a:schemeClr val="dk1"/>
                </a:solidFill>
                <a:latin typeface="Anaheim"/>
                <a:ea typeface="Anaheim"/>
                <a:cs typeface="Anaheim"/>
                <a:sym typeface="Anaheim"/>
              </a:defRPr>
            </a:lvl2pPr>
            <a:lvl3pPr marL="1371600" lvl="2" indent="-304800">
              <a:lnSpc>
                <a:spcPct val="100000"/>
              </a:lnSpc>
              <a:spcBef>
                <a:spcPts val="0"/>
              </a:spcBef>
              <a:spcAft>
                <a:spcPts val="0"/>
              </a:spcAft>
              <a:buClr>
                <a:schemeClr val="dk1"/>
              </a:buClr>
              <a:buSzPts val="1200"/>
              <a:buFont typeface="Anaheim"/>
              <a:buChar char="■"/>
              <a:defRPr sz="1200">
                <a:solidFill>
                  <a:schemeClr val="dk1"/>
                </a:solidFill>
                <a:latin typeface="Anaheim"/>
                <a:ea typeface="Anaheim"/>
                <a:cs typeface="Anaheim"/>
                <a:sym typeface="Anaheim"/>
              </a:defRPr>
            </a:lvl3pPr>
            <a:lvl4pPr marL="1828800" lvl="3" indent="-304800">
              <a:lnSpc>
                <a:spcPct val="100000"/>
              </a:lnSpc>
              <a:spcBef>
                <a:spcPts val="0"/>
              </a:spcBef>
              <a:spcAft>
                <a:spcPts val="0"/>
              </a:spcAft>
              <a:buClr>
                <a:schemeClr val="dk1"/>
              </a:buClr>
              <a:buSzPts val="1200"/>
              <a:buFont typeface="Anaheim"/>
              <a:buChar char="●"/>
              <a:defRPr sz="1200">
                <a:solidFill>
                  <a:schemeClr val="dk1"/>
                </a:solidFill>
                <a:latin typeface="Anaheim"/>
                <a:ea typeface="Anaheim"/>
                <a:cs typeface="Anaheim"/>
                <a:sym typeface="Anaheim"/>
              </a:defRPr>
            </a:lvl4pPr>
            <a:lvl5pPr marL="2286000" lvl="4" indent="-304800">
              <a:lnSpc>
                <a:spcPct val="100000"/>
              </a:lnSpc>
              <a:spcBef>
                <a:spcPts val="0"/>
              </a:spcBef>
              <a:spcAft>
                <a:spcPts val="0"/>
              </a:spcAft>
              <a:buClr>
                <a:schemeClr val="dk1"/>
              </a:buClr>
              <a:buSzPts val="1200"/>
              <a:buFont typeface="Anaheim"/>
              <a:buChar char="○"/>
              <a:defRPr sz="1200">
                <a:solidFill>
                  <a:schemeClr val="dk1"/>
                </a:solidFill>
                <a:latin typeface="Anaheim"/>
                <a:ea typeface="Anaheim"/>
                <a:cs typeface="Anaheim"/>
                <a:sym typeface="Anaheim"/>
              </a:defRPr>
            </a:lvl5pPr>
            <a:lvl6pPr marL="2743200" lvl="5" indent="-304800">
              <a:lnSpc>
                <a:spcPct val="100000"/>
              </a:lnSpc>
              <a:spcBef>
                <a:spcPts val="0"/>
              </a:spcBef>
              <a:spcAft>
                <a:spcPts val="0"/>
              </a:spcAft>
              <a:buClr>
                <a:schemeClr val="dk1"/>
              </a:buClr>
              <a:buSzPts val="1200"/>
              <a:buFont typeface="Anaheim"/>
              <a:buChar char="■"/>
              <a:defRPr sz="1200">
                <a:solidFill>
                  <a:schemeClr val="dk1"/>
                </a:solidFill>
                <a:latin typeface="Anaheim"/>
                <a:ea typeface="Anaheim"/>
                <a:cs typeface="Anaheim"/>
                <a:sym typeface="Anaheim"/>
              </a:defRPr>
            </a:lvl6pPr>
            <a:lvl7pPr marL="3200400" lvl="6" indent="-304800">
              <a:lnSpc>
                <a:spcPct val="100000"/>
              </a:lnSpc>
              <a:spcBef>
                <a:spcPts val="0"/>
              </a:spcBef>
              <a:spcAft>
                <a:spcPts val="0"/>
              </a:spcAft>
              <a:buClr>
                <a:schemeClr val="dk1"/>
              </a:buClr>
              <a:buSzPts val="1200"/>
              <a:buFont typeface="Anaheim"/>
              <a:buChar char="●"/>
              <a:defRPr sz="1200">
                <a:solidFill>
                  <a:schemeClr val="dk1"/>
                </a:solidFill>
                <a:latin typeface="Anaheim"/>
                <a:ea typeface="Anaheim"/>
                <a:cs typeface="Anaheim"/>
                <a:sym typeface="Anaheim"/>
              </a:defRPr>
            </a:lvl7pPr>
            <a:lvl8pPr marL="3657600" lvl="7" indent="-304800">
              <a:lnSpc>
                <a:spcPct val="100000"/>
              </a:lnSpc>
              <a:spcBef>
                <a:spcPts val="0"/>
              </a:spcBef>
              <a:spcAft>
                <a:spcPts val="0"/>
              </a:spcAft>
              <a:buClr>
                <a:schemeClr val="dk1"/>
              </a:buClr>
              <a:buSzPts val="1200"/>
              <a:buFont typeface="Anaheim"/>
              <a:buChar char="○"/>
              <a:defRPr sz="1200">
                <a:solidFill>
                  <a:schemeClr val="dk1"/>
                </a:solidFill>
                <a:latin typeface="Anaheim"/>
                <a:ea typeface="Anaheim"/>
                <a:cs typeface="Anaheim"/>
                <a:sym typeface="Anaheim"/>
              </a:defRPr>
            </a:lvl8pPr>
            <a:lvl9pPr marL="4114800" lvl="8" indent="-304800">
              <a:lnSpc>
                <a:spcPct val="100000"/>
              </a:lnSpc>
              <a:spcBef>
                <a:spcPts val="0"/>
              </a:spcBef>
              <a:spcAft>
                <a:spcPts val="0"/>
              </a:spcAft>
              <a:buClr>
                <a:schemeClr val="dk1"/>
              </a:buClr>
              <a:buSzPts val="1200"/>
              <a:buFont typeface="Anaheim"/>
              <a:buChar char="■"/>
              <a:defRPr sz="1200">
                <a:solidFill>
                  <a:schemeClr val="dk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7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4"/>
        <p:cNvGrpSpPr/>
        <p:nvPr/>
      </p:nvGrpSpPr>
      <p:grpSpPr>
        <a:xfrm>
          <a:off x="0" y="0"/>
          <a:ext cx="0" cy="0"/>
          <a:chOff x="0" y="0"/>
          <a:chExt cx="0" cy="0"/>
        </a:xfrm>
      </p:grpSpPr>
      <p:sp>
        <p:nvSpPr>
          <p:cNvPr id="385" name="Google Shape;385;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86" name="Google Shape;386;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 id="214748367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hyperlink" Target="https://docs.google.com/spreadsheets/d/1QIHY_Gn8AlX6-3MWyYAiC6-XT7PKjPyhMjUmMEjXY9s/cop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docs.google.com/spreadsheets/d/1QIHY_Gn8AlX6-3MWyYAiC6-XT7PKjPyhMjUmMEjXY9s/co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vector/flat-design-arrow-collection_5940015.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photo/concrete-structure-city-with-copy-space_12065868.htm/?utm_source=slidesgo_template&amp;utm_medium=referral-link&amp;utm_campaign=sg_resources&amp;utm_content=freepik" TargetMode="External"/><Relationship Id="rId7" Type="http://schemas.openxmlformats.org/officeDocument/2006/relationships/hyperlink" Target="https://www.freepik.com/free-psd/flat-design-business-strategy-landing-page_49682173.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9.xml"/><Relationship Id="rId6" Type="http://schemas.openxmlformats.org/officeDocument/2006/relationships/hyperlink" Target="https://www.freepik.com/free-photo/low-angle-modern-glass-buildings_5508099.htm/?utm_source=slidesgo_template&amp;utm_medium=referral-link&amp;utm_campaign=sg_resources&amp;utm_content=freepik" TargetMode="External"/><Relationship Id="rId5" Type="http://schemas.openxmlformats.org/officeDocument/2006/relationships/hyperlink" Target="https://www.freepik.com/free-photo/low-angle-edge-modern-building_5508087.htm/?utm_source=slidesgo_template&amp;utm_medium=referral-link&amp;utm_campaign=sg_resources&amp;utm_content=freepik" TargetMode="External"/><Relationship Id="rId4" Type="http://schemas.openxmlformats.org/officeDocument/2006/relationships/hyperlink" Target="https://www.freepik.com/free-photo/low-angle-reflective-building-grayscale_5253572.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Syne"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 Id="rId4" Type="http://schemas.openxmlformats.org/officeDocument/2006/relationships/hyperlink" Target="https://fonts.google.com/specimen/Anaheim"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8" Type="http://schemas.openxmlformats.org/officeDocument/2006/relationships/slide" Target="slide28.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6.xml"/><Relationship Id="rId7" Type="http://schemas.openxmlformats.org/officeDocument/2006/relationships/slide" Target="slide34.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3.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21.xml"/><Relationship Id="rId11" Type="http://schemas.openxmlformats.org/officeDocument/2006/relationships/hyperlink" Target="http://bit.ly/30B07Gq" TargetMode="External"/><Relationship Id="rId5" Type="http://schemas.openxmlformats.org/officeDocument/2006/relationships/slide" Target="slide22.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bit.ly/2Tynxth" TargetMode="External"/><Relationship Id="rId4" Type="http://schemas.openxmlformats.org/officeDocument/2006/relationships/slide" Target="slide23.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p:nvPr/>
        </p:nvSpPr>
        <p:spPr>
          <a:xfrm>
            <a:off x="6146525" y="539400"/>
            <a:ext cx="2284200" cy="4064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txBox="1">
            <a:spLocks noGrp="1"/>
          </p:cNvSpPr>
          <p:nvPr>
            <p:ph type="ctrTitle"/>
          </p:nvPr>
        </p:nvSpPr>
        <p:spPr>
          <a:xfrm>
            <a:off x="713225" y="539500"/>
            <a:ext cx="5433300" cy="336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0" dirty="0"/>
              <a:t>Đề tài</a:t>
            </a:r>
            <a:br>
              <a:rPr lang="en" sz="2400" b="0" dirty="0"/>
            </a:br>
            <a:br>
              <a:rPr lang="en-US" sz="2400" dirty="0"/>
            </a:br>
            <a:r>
              <a:rPr lang="en-US" sz="2600" dirty="0"/>
              <a:t>THIẾT KẾ VÀ PHÁT TRIỂN HỆ THỐNG ĐẶT VÉ XEM PHIM TRỰC TUYẾN SỬ DỤNG KIẾN TRÚC MICROSERVICES VÀ GIAO DIỆN ĐA NỀN TẢNG</a:t>
            </a:r>
            <a:endParaRPr sz="2600" dirty="0"/>
          </a:p>
        </p:txBody>
      </p:sp>
      <p:sp>
        <p:nvSpPr>
          <p:cNvPr id="396" name="Google Shape;396;p26"/>
          <p:cNvSpPr txBox="1">
            <a:spLocks noGrp="1"/>
          </p:cNvSpPr>
          <p:nvPr>
            <p:ph type="subTitle" idx="1"/>
          </p:nvPr>
        </p:nvSpPr>
        <p:spPr>
          <a:xfrm>
            <a:off x="713225" y="3899600"/>
            <a:ext cx="5433300" cy="70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Sinh viên: Phan Thanh Thưởng – B2014795</a:t>
            </a:r>
            <a:endParaRPr dirty="0"/>
          </a:p>
        </p:txBody>
      </p:sp>
      <p:sp>
        <p:nvSpPr>
          <p:cNvPr id="397" name="Google Shape;397;p26"/>
          <p:cNvSpPr/>
          <p:nvPr/>
        </p:nvSpPr>
        <p:spPr>
          <a:xfrm flipH="1">
            <a:off x="6747619" y="2117538"/>
            <a:ext cx="1082006" cy="908420"/>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RECOMMENDATIONS</a:t>
            </a:r>
            <a:endParaRPr/>
          </a:p>
        </p:txBody>
      </p:sp>
      <p:sp>
        <p:nvSpPr>
          <p:cNvPr id="505" name="Google Shape;505;p34"/>
          <p:cNvSpPr txBox="1">
            <a:spLocks noGrp="1"/>
          </p:cNvSpPr>
          <p:nvPr>
            <p:ph type="subTitle" idx="1"/>
          </p:nvPr>
        </p:nvSpPr>
        <p:spPr>
          <a:xfrm>
            <a:off x="721950" y="1978501"/>
            <a:ext cx="2298300" cy="8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506" name="Google Shape;506;p34"/>
          <p:cNvSpPr txBox="1">
            <a:spLocks noGrp="1"/>
          </p:cNvSpPr>
          <p:nvPr>
            <p:ph type="subTitle" idx="2"/>
          </p:nvPr>
        </p:nvSpPr>
        <p:spPr>
          <a:xfrm>
            <a:off x="3420900" y="1978509"/>
            <a:ext cx="2298300" cy="8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507" name="Google Shape;507;p34"/>
          <p:cNvSpPr txBox="1">
            <a:spLocks noGrp="1"/>
          </p:cNvSpPr>
          <p:nvPr>
            <p:ph type="subTitle" idx="3"/>
          </p:nvPr>
        </p:nvSpPr>
        <p:spPr>
          <a:xfrm>
            <a:off x="723900" y="3771800"/>
            <a:ext cx="2298300" cy="8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a:t>
            </a:r>
            <a:endParaRPr/>
          </a:p>
          <a:p>
            <a:pPr marL="0" lvl="0" indent="0" algn="l" rtl="0">
              <a:spcBef>
                <a:spcPts val="0"/>
              </a:spcBef>
              <a:spcAft>
                <a:spcPts val="0"/>
              </a:spcAft>
              <a:buNone/>
            </a:pPr>
            <a:r>
              <a:rPr lang="en"/>
              <a:t>message afterwards</a:t>
            </a:r>
            <a:endParaRPr/>
          </a:p>
        </p:txBody>
      </p:sp>
      <p:sp>
        <p:nvSpPr>
          <p:cNvPr id="508" name="Google Shape;508;p34"/>
          <p:cNvSpPr txBox="1">
            <a:spLocks noGrp="1"/>
          </p:cNvSpPr>
          <p:nvPr>
            <p:ph type="subTitle" idx="4"/>
          </p:nvPr>
        </p:nvSpPr>
        <p:spPr>
          <a:xfrm>
            <a:off x="3422850" y="3771800"/>
            <a:ext cx="2298300" cy="8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509" name="Google Shape;509;p34"/>
          <p:cNvSpPr txBox="1">
            <a:spLocks noGrp="1"/>
          </p:cNvSpPr>
          <p:nvPr>
            <p:ph type="subTitle" idx="7"/>
          </p:nvPr>
        </p:nvSpPr>
        <p:spPr>
          <a:xfrm>
            <a:off x="728239" y="1503000"/>
            <a:ext cx="22857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simple</a:t>
            </a:r>
            <a:endParaRPr/>
          </a:p>
        </p:txBody>
      </p:sp>
      <p:sp>
        <p:nvSpPr>
          <p:cNvPr id="510" name="Google Shape;510;p34"/>
          <p:cNvSpPr txBox="1">
            <a:spLocks noGrp="1"/>
          </p:cNvSpPr>
          <p:nvPr>
            <p:ph type="subTitle" idx="8"/>
          </p:nvPr>
        </p:nvSpPr>
        <p:spPr>
          <a:xfrm>
            <a:off x="3427189" y="1503007"/>
            <a:ext cx="22857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visuals</a:t>
            </a:r>
            <a:endParaRPr/>
          </a:p>
        </p:txBody>
      </p:sp>
      <p:sp>
        <p:nvSpPr>
          <p:cNvPr id="511" name="Google Shape;511;p34"/>
          <p:cNvSpPr txBox="1">
            <a:spLocks noGrp="1"/>
          </p:cNvSpPr>
          <p:nvPr>
            <p:ph type="subTitle" idx="9"/>
          </p:nvPr>
        </p:nvSpPr>
        <p:spPr>
          <a:xfrm>
            <a:off x="6130050" y="1503007"/>
            <a:ext cx="22857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short </a:t>
            </a:r>
            <a:endParaRPr/>
          </a:p>
        </p:txBody>
      </p:sp>
      <p:sp>
        <p:nvSpPr>
          <p:cNvPr id="512" name="Google Shape;512;p34"/>
          <p:cNvSpPr txBox="1">
            <a:spLocks noGrp="1"/>
          </p:cNvSpPr>
          <p:nvPr>
            <p:ph type="subTitle" idx="5"/>
          </p:nvPr>
        </p:nvSpPr>
        <p:spPr>
          <a:xfrm>
            <a:off x="6123761" y="1978509"/>
            <a:ext cx="2298300" cy="8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a:t>
            </a:r>
            <a:endParaRPr/>
          </a:p>
        </p:txBody>
      </p:sp>
      <p:sp>
        <p:nvSpPr>
          <p:cNvPr id="513" name="Google Shape;513;p34"/>
          <p:cNvSpPr txBox="1">
            <a:spLocks noGrp="1"/>
          </p:cNvSpPr>
          <p:nvPr>
            <p:ph type="subTitle" idx="6"/>
          </p:nvPr>
        </p:nvSpPr>
        <p:spPr>
          <a:xfrm>
            <a:off x="6125711" y="3771800"/>
            <a:ext cx="2298300" cy="83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a:t>
            </a:r>
            <a:endParaRPr/>
          </a:p>
        </p:txBody>
      </p:sp>
      <p:sp>
        <p:nvSpPr>
          <p:cNvPr id="514" name="Google Shape;514;p34"/>
          <p:cNvSpPr txBox="1">
            <a:spLocks noGrp="1"/>
          </p:cNvSpPr>
          <p:nvPr>
            <p:ph type="subTitle" idx="13"/>
          </p:nvPr>
        </p:nvSpPr>
        <p:spPr>
          <a:xfrm>
            <a:off x="723900" y="3296300"/>
            <a:ext cx="22983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Memorable </a:t>
            </a:r>
            <a:endParaRPr/>
          </a:p>
        </p:txBody>
      </p:sp>
      <p:sp>
        <p:nvSpPr>
          <p:cNvPr id="515" name="Google Shape;515;p34"/>
          <p:cNvSpPr txBox="1">
            <a:spLocks noGrp="1"/>
          </p:cNvSpPr>
          <p:nvPr>
            <p:ph type="subTitle" idx="14"/>
          </p:nvPr>
        </p:nvSpPr>
        <p:spPr>
          <a:xfrm>
            <a:off x="3429139" y="3296300"/>
            <a:ext cx="22857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iterate </a:t>
            </a:r>
            <a:endParaRPr/>
          </a:p>
        </p:txBody>
      </p:sp>
      <p:sp>
        <p:nvSpPr>
          <p:cNvPr id="516" name="Google Shape;516;p34"/>
          <p:cNvSpPr txBox="1">
            <a:spLocks noGrp="1"/>
          </p:cNvSpPr>
          <p:nvPr>
            <p:ph type="subTitle" idx="15"/>
          </p:nvPr>
        </p:nvSpPr>
        <p:spPr>
          <a:xfrm>
            <a:off x="6132000" y="3296300"/>
            <a:ext cx="22857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points</a:t>
            </a:r>
            <a:endParaRPr/>
          </a:p>
        </p:txBody>
      </p:sp>
      <p:grpSp>
        <p:nvGrpSpPr>
          <p:cNvPr id="517" name="Google Shape;517;p34"/>
          <p:cNvGrpSpPr/>
          <p:nvPr/>
        </p:nvGrpSpPr>
        <p:grpSpPr>
          <a:xfrm>
            <a:off x="723901" y="2852836"/>
            <a:ext cx="360868" cy="367261"/>
            <a:chOff x="-65144125" y="4094450"/>
            <a:chExt cx="311900" cy="317425"/>
          </a:xfrm>
        </p:grpSpPr>
        <p:sp>
          <p:nvSpPr>
            <p:cNvPr id="518" name="Google Shape;518;p3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 name="Google Shape;521;p34"/>
          <p:cNvSpPr/>
          <p:nvPr/>
        </p:nvSpPr>
        <p:spPr>
          <a:xfrm>
            <a:off x="3422838" y="2852828"/>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 name="Google Shape;522;p34"/>
          <p:cNvGrpSpPr/>
          <p:nvPr/>
        </p:nvGrpSpPr>
        <p:grpSpPr>
          <a:xfrm>
            <a:off x="6125706" y="2852834"/>
            <a:ext cx="367261" cy="366364"/>
            <a:chOff x="-62884425" y="4111775"/>
            <a:chExt cx="317425" cy="316650"/>
          </a:xfrm>
        </p:grpSpPr>
        <p:sp>
          <p:nvSpPr>
            <p:cNvPr id="523" name="Google Shape;523;p3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34"/>
          <p:cNvGrpSpPr/>
          <p:nvPr/>
        </p:nvGrpSpPr>
        <p:grpSpPr>
          <a:xfrm>
            <a:off x="728252" y="1060434"/>
            <a:ext cx="367261" cy="366364"/>
            <a:chOff x="-64410850" y="4094450"/>
            <a:chExt cx="317425" cy="316650"/>
          </a:xfrm>
        </p:grpSpPr>
        <p:sp>
          <p:nvSpPr>
            <p:cNvPr id="526" name="Google Shape;526;p3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34"/>
          <p:cNvGrpSpPr/>
          <p:nvPr/>
        </p:nvGrpSpPr>
        <p:grpSpPr>
          <a:xfrm>
            <a:off x="3420897" y="1059972"/>
            <a:ext cx="264317" cy="367290"/>
            <a:chOff x="-64001300" y="4093650"/>
            <a:chExt cx="228450" cy="317450"/>
          </a:xfrm>
        </p:grpSpPr>
        <p:sp>
          <p:nvSpPr>
            <p:cNvPr id="530" name="Google Shape;530;p3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34"/>
          <p:cNvGrpSpPr/>
          <p:nvPr/>
        </p:nvGrpSpPr>
        <p:grpSpPr>
          <a:xfrm>
            <a:off x="6121914" y="1059856"/>
            <a:ext cx="370934" cy="367521"/>
            <a:chOff x="-63679950" y="4093450"/>
            <a:chExt cx="320600" cy="317650"/>
          </a:xfrm>
        </p:grpSpPr>
        <p:sp>
          <p:nvSpPr>
            <p:cNvPr id="535" name="Google Shape;535;p3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35"/>
          <p:cNvSpPr txBox="1">
            <a:spLocks noGrp="1"/>
          </p:cNvSpPr>
          <p:nvPr>
            <p:ph type="subTitle" idx="1"/>
          </p:nvPr>
        </p:nvSpPr>
        <p:spPr>
          <a:xfrm>
            <a:off x="874588" y="3616871"/>
            <a:ext cx="3492600" cy="39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Estimated delivery time per unit</a:t>
            </a:r>
            <a:endParaRPr/>
          </a:p>
        </p:txBody>
      </p:sp>
      <p:sp>
        <p:nvSpPr>
          <p:cNvPr id="543" name="Google Shape;543;p35"/>
          <p:cNvSpPr txBox="1">
            <a:spLocks noGrp="1"/>
          </p:cNvSpPr>
          <p:nvPr>
            <p:ph type="title"/>
          </p:nvPr>
        </p:nvSpPr>
        <p:spPr>
          <a:xfrm>
            <a:off x="874575" y="2842221"/>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544" name="Google Shape;544;p35"/>
          <p:cNvSpPr txBox="1">
            <a:spLocks noGrp="1"/>
          </p:cNvSpPr>
          <p:nvPr>
            <p:ph type="title" idx="2"/>
          </p:nvPr>
        </p:nvSpPr>
        <p:spPr>
          <a:xfrm>
            <a:off x="2825688" y="1131235"/>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545" name="Google Shape;545;p35"/>
          <p:cNvSpPr txBox="1">
            <a:spLocks noGrp="1"/>
          </p:cNvSpPr>
          <p:nvPr>
            <p:ph type="subTitle" idx="3"/>
          </p:nvPr>
        </p:nvSpPr>
        <p:spPr>
          <a:xfrm>
            <a:off x="2825688" y="1906174"/>
            <a:ext cx="3492600" cy="39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Users bought our product</a:t>
            </a:r>
            <a:endParaRPr/>
          </a:p>
        </p:txBody>
      </p:sp>
      <p:sp>
        <p:nvSpPr>
          <p:cNvPr id="546" name="Google Shape;546;p35"/>
          <p:cNvSpPr txBox="1">
            <a:spLocks noGrp="1"/>
          </p:cNvSpPr>
          <p:nvPr>
            <p:ph type="title" idx="4"/>
          </p:nvPr>
        </p:nvSpPr>
        <p:spPr>
          <a:xfrm>
            <a:off x="4776800" y="2842221"/>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547" name="Google Shape;547;p35"/>
          <p:cNvSpPr txBox="1">
            <a:spLocks noGrp="1"/>
          </p:cNvSpPr>
          <p:nvPr>
            <p:ph type="subTitle" idx="5"/>
          </p:nvPr>
        </p:nvSpPr>
        <p:spPr>
          <a:xfrm>
            <a:off x="4776813" y="3616871"/>
            <a:ext cx="3492600" cy="39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Avg. distance travelled by logistics team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36"/>
          <p:cNvSpPr txBox="1">
            <a:spLocks noGrp="1"/>
          </p:cNvSpPr>
          <p:nvPr>
            <p:ph type="title"/>
          </p:nvPr>
        </p:nvSpPr>
        <p:spPr>
          <a:xfrm>
            <a:off x="1284000" y="1012375"/>
            <a:ext cx="6576000" cy="97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553" name="Google Shape;553;p36"/>
          <p:cNvSpPr txBox="1">
            <a:spLocks noGrp="1"/>
          </p:cNvSpPr>
          <p:nvPr>
            <p:ph type="subTitle" idx="1"/>
          </p:nvPr>
        </p:nvSpPr>
        <p:spPr>
          <a:xfrm>
            <a:off x="1284000" y="2079350"/>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 of users analyzed in our market research</a:t>
            </a:r>
            <a:endParaRPr/>
          </a:p>
        </p:txBody>
      </p:sp>
      <p:pic>
        <p:nvPicPr>
          <p:cNvPr id="554" name="Google Shape;554;p36"/>
          <p:cNvPicPr preferRelativeResize="0">
            <a:picLocks noGrp="1"/>
          </p:cNvPicPr>
          <p:nvPr>
            <p:ph type="pic" idx="2"/>
          </p:nvPr>
        </p:nvPicPr>
        <p:blipFill rotWithShape="1">
          <a:blip r:embed="rId3">
            <a:alphaModFix/>
          </a:blip>
          <a:srcRect t="40292" b="30949"/>
          <a:stretch/>
        </p:blipFill>
        <p:spPr>
          <a:xfrm>
            <a:off x="0" y="3265725"/>
            <a:ext cx="9144000" cy="187770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 BY QUARTER</a:t>
            </a:r>
            <a:endParaRPr/>
          </a:p>
        </p:txBody>
      </p:sp>
      <p:sp>
        <p:nvSpPr>
          <p:cNvPr id="560" name="Google Shape;560;p37"/>
          <p:cNvSpPr txBox="1">
            <a:spLocks noGrp="1"/>
          </p:cNvSpPr>
          <p:nvPr>
            <p:ph type="title" idx="4294967295"/>
          </p:nvPr>
        </p:nvSpPr>
        <p:spPr>
          <a:xfrm>
            <a:off x="6658138" y="2638086"/>
            <a:ext cx="1673100" cy="474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2400"/>
              <a:t>Q4</a:t>
            </a:r>
            <a:endParaRPr sz="2400"/>
          </a:p>
        </p:txBody>
      </p:sp>
      <p:sp>
        <p:nvSpPr>
          <p:cNvPr id="561" name="Google Shape;561;p37"/>
          <p:cNvSpPr txBox="1">
            <a:spLocks noGrp="1"/>
          </p:cNvSpPr>
          <p:nvPr>
            <p:ph type="subTitle" idx="4294967295"/>
          </p:nvPr>
        </p:nvSpPr>
        <p:spPr>
          <a:xfrm>
            <a:off x="6658138" y="3091450"/>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October - December</a:t>
            </a:r>
            <a:endParaRPr/>
          </a:p>
        </p:txBody>
      </p:sp>
      <p:sp>
        <p:nvSpPr>
          <p:cNvPr id="562" name="Google Shape;562;p37"/>
          <p:cNvSpPr txBox="1">
            <a:spLocks noGrp="1"/>
          </p:cNvSpPr>
          <p:nvPr>
            <p:ph type="title" idx="4294967295"/>
          </p:nvPr>
        </p:nvSpPr>
        <p:spPr>
          <a:xfrm>
            <a:off x="6658138" y="1692082"/>
            <a:ext cx="1673100" cy="474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2400"/>
              <a:t>Q3</a:t>
            </a:r>
            <a:endParaRPr sz="2400"/>
          </a:p>
        </p:txBody>
      </p:sp>
      <p:sp>
        <p:nvSpPr>
          <p:cNvPr id="563" name="Google Shape;563;p37"/>
          <p:cNvSpPr txBox="1">
            <a:spLocks noGrp="1"/>
          </p:cNvSpPr>
          <p:nvPr>
            <p:ph type="subTitle" idx="4294967295"/>
          </p:nvPr>
        </p:nvSpPr>
        <p:spPr>
          <a:xfrm>
            <a:off x="6658138" y="2145446"/>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July - September</a:t>
            </a:r>
            <a:endParaRPr/>
          </a:p>
        </p:txBody>
      </p:sp>
      <p:sp>
        <p:nvSpPr>
          <p:cNvPr id="564" name="Google Shape;564;p37"/>
          <p:cNvSpPr txBox="1">
            <a:spLocks noGrp="1"/>
          </p:cNvSpPr>
          <p:nvPr>
            <p:ph type="title" idx="4294967295"/>
          </p:nvPr>
        </p:nvSpPr>
        <p:spPr>
          <a:xfrm>
            <a:off x="4474238" y="2639661"/>
            <a:ext cx="1673100" cy="474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2400"/>
              <a:t>Q2</a:t>
            </a:r>
            <a:endParaRPr sz="2400"/>
          </a:p>
        </p:txBody>
      </p:sp>
      <p:sp>
        <p:nvSpPr>
          <p:cNvPr id="565" name="Google Shape;565;p37"/>
          <p:cNvSpPr txBox="1">
            <a:spLocks noGrp="1"/>
          </p:cNvSpPr>
          <p:nvPr>
            <p:ph type="subTitle" idx="4294967295"/>
          </p:nvPr>
        </p:nvSpPr>
        <p:spPr>
          <a:xfrm>
            <a:off x="4474238" y="3092643"/>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April - June</a:t>
            </a:r>
            <a:endParaRPr/>
          </a:p>
        </p:txBody>
      </p:sp>
      <p:sp>
        <p:nvSpPr>
          <p:cNvPr id="566" name="Google Shape;566;p37"/>
          <p:cNvSpPr txBox="1">
            <a:spLocks noGrp="1"/>
          </p:cNvSpPr>
          <p:nvPr>
            <p:ph type="title" idx="4294967295"/>
          </p:nvPr>
        </p:nvSpPr>
        <p:spPr>
          <a:xfrm>
            <a:off x="4474238" y="1693658"/>
            <a:ext cx="1673100" cy="4740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2400"/>
              <a:t>Q1</a:t>
            </a:r>
            <a:endParaRPr sz="2400"/>
          </a:p>
        </p:txBody>
      </p:sp>
      <p:sp>
        <p:nvSpPr>
          <p:cNvPr id="567" name="Google Shape;567;p37"/>
          <p:cNvSpPr txBox="1">
            <a:spLocks noGrp="1"/>
          </p:cNvSpPr>
          <p:nvPr>
            <p:ph type="subTitle" idx="4294967295"/>
          </p:nvPr>
        </p:nvSpPr>
        <p:spPr>
          <a:xfrm>
            <a:off x="4474238" y="2146639"/>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January - March</a:t>
            </a:r>
            <a:endParaRPr/>
          </a:p>
        </p:txBody>
      </p:sp>
      <p:sp>
        <p:nvSpPr>
          <p:cNvPr id="568" name="Google Shape;568;p37"/>
          <p:cNvSpPr/>
          <p:nvPr/>
        </p:nvSpPr>
        <p:spPr>
          <a:xfrm>
            <a:off x="4249738" y="1810350"/>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4249738" y="2756950"/>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6433638" y="1810350"/>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p:cNvSpPr/>
          <p:nvPr/>
        </p:nvSpPr>
        <p:spPr>
          <a:xfrm>
            <a:off x="6433638" y="2756950"/>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p:cNvSpPr txBox="1"/>
          <p:nvPr/>
        </p:nvSpPr>
        <p:spPr>
          <a:xfrm>
            <a:off x="981900" y="43589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Follow the link in the graph to modify its data and then paste the new one here. </a:t>
            </a:r>
            <a:r>
              <a:rPr lang="en" sz="1000" b="1" u="sng">
                <a:solidFill>
                  <a:schemeClr val="dk1"/>
                </a:solidFill>
                <a:latin typeface="Anaheim"/>
                <a:ea typeface="Anaheim"/>
                <a:cs typeface="Anaheim"/>
                <a:sym typeface="Anaheim"/>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Anaheim"/>
              <a:ea typeface="Anaheim"/>
              <a:cs typeface="Anaheim"/>
              <a:sym typeface="Anaheim"/>
            </a:endParaRPr>
          </a:p>
        </p:txBody>
      </p:sp>
      <p:pic>
        <p:nvPicPr>
          <p:cNvPr id="573" name="Google Shape;573;p37">
            <a:hlinkClick r:id="rId4"/>
          </p:cNvPr>
          <p:cNvPicPr preferRelativeResize="0"/>
          <p:nvPr/>
        </p:nvPicPr>
        <p:blipFill>
          <a:blip r:embed="rId5">
            <a:alphaModFix/>
          </a:blip>
          <a:stretch>
            <a:fillRect/>
          </a:stretch>
        </p:blipFill>
        <p:spPr>
          <a:xfrm>
            <a:off x="720000" y="1170125"/>
            <a:ext cx="3085481" cy="3036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COMPARISON</a:t>
            </a:r>
            <a:endParaRPr/>
          </a:p>
        </p:txBody>
      </p:sp>
      <p:graphicFrame>
        <p:nvGraphicFramePr>
          <p:cNvPr id="579" name="Google Shape;579;p38"/>
          <p:cNvGraphicFramePr/>
          <p:nvPr/>
        </p:nvGraphicFramePr>
        <p:xfrm>
          <a:off x="713188" y="1314010"/>
          <a:ext cx="3000000" cy="3000000"/>
        </p:xfrm>
        <a:graphic>
          <a:graphicData uri="http://schemas.openxmlformats.org/drawingml/2006/table">
            <a:tbl>
              <a:tblPr>
                <a:noFill/>
                <a:tableStyleId>{557991A1-490A-436F-8648-10A287EF66F0}</a:tableStyleId>
              </a:tblPr>
              <a:tblGrid>
                <a:gridCol w="1156750">
                  <a:extLst>
                    <a:ext uri="{9D8B030D-6E8A-4147-A177-3AD203B41FA5}">
                      <a16:colId xmlns:a16="http://schemas.microsoft.com/office/drawing/2014/main" val="20000"/>
                    </a:ext>
                  </a:extLst>
                </a:gridCol>
                <a:gridCol w="1358925">
                  <a:extLst>
                    <a:ext uri="{9D8B030D-6E8A-4147-A177-3AD203B41FA5}">
                      <a16:colId xmlns:a16="http://schemas.microsoft.com/office/drawing/2014/main" val="20001"/>
                    </a:ext>
                  </a:extLst>
                </a:gridCol>
                <a:gridCol w="1163925">
                  <a:extLst>
                    <a:ext uri="{9D8B030D-6E8A-4147-A177-3AD203B41FA5}">
                      <a16:colId xmlns:a16="http://schemas.microsoft.com/office/drawing/2014/main" val="20002"/>
                    </a:ext>
                  </a:extLst>
                </a:gridCol>
                <a:gridCol w="1120775">
                  <a:extLst>
                    <a:ext uri="{9D8B030D-6E8A-4147-A177-3AD203B41FA5}">
                      <a16:colId xmlns:a16="http://schemas.microsoft.com/office/drawing/2014/main" val="20003"/>
                    </a:ext>
                  </a:extLst>
                </a:gridCol>
                <a:gridCol w="686275">
                  <a:extLst>
                    <a:ext uri="{9D8B030D-6E8A-4147-A177-3AD203B41FA5}">
                      <a16:colId xmlns:a16="http://schemas.microsoft.com/office/drawing/2014/main" val="20004"/>
                    </a:ext>
                  </a:extLst>
                </a:gridCol>
                <a:gridCol w="1352125">
                  <a:extLst>
                    <a:ext uri="{9D8B030D-6E8A-4147-A177-3AD203B41FA5}">
                      <a16:colId xmlns:a16="http://schemas.microsoft.com/office/drawing/2014/main" val="20005"/>
                    </a:ext>
                  </a:extLst>
                </a:gridCol>
                <a:gridCol w="871850">
                  <a:extLst>
                    <a:ext uri="{9D8B030D-6E8A-4147-A177-3AD203B41FA5}">
                      <a16:colId xmlns:a16="http://schemas.microsoft.com/office/drawing/2014/main" val="20006"/>
                    </a:ext>
                  </a:extLst>
                </a:gridCol>
              </a:tblGrid>
              <a:tr h="533125">
                <a:tc>
                  <a:txBody>
                    <a:bodyPr/>
                    <a:lstStyle/>
                    <a:p>
                      <a:pPr marL="0" lvl="0" indent="0" algn="l" rtl="0">
                        <a:spcBef>
                          <a:spcPts val="0"/>
                        </a:spcBef>
                        <a:spcAft>
                          <a:spcPts val="0"/>
                        </a:spcAft>
                        <a:buNone/>
                      </a:pPr>
                      <a:endParaRPr sz="1800">
                        <a:solidFill>
                          <a:srgbClr val="4E48AB"/>
                        </a:solidFill>
                        <a:latin typeface="Bebas Neue"/>
                        <a:ea typeface="Bebas Neue"/>
                        <a:cs typeface="Bebas Neue"/>
                        <a:sym typeface="Bebas Neu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accent1"/>
                          </a:solidFill>
                          <a:latin typeface="Syne"/>
                          <a:ea typeface="Syne"/>
                          <a:cs typeface="Syne"/>
                          <a:sym typeface="Syne"/>
                        </a:rPr>
                        <a:t>Features</a:t>
                      </a:r>
                      <a:endParaRPr sz="1200" b="1">
                        <a:solidFill>
                          <a:schemeClr val="accent1"/>
                        </a:solidFill>
                        <a:latin typeface="Syne"/>
                        <a:ea typeface="Syne"/>
                        <a:cs typeface="Syne"/>
                        <a:sym typeface="Syn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200" b="1">
                          <a:solidFill>
                            <a:schemeClr val="accent1"/>
                          </a:solidFill>
                          <a:latin typeface="Syne"/>
                          <a:ea typeface="Syne"/>
                          <a:cs typeface="Syne"/>
                          <a:sym typeface="Syne"/>
                        </a:rPr>
                        <a:t>Value</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accent1"/>
                          </a:solidFill>
                          <a:latin typeface="Syne"/>
                          <a:ea typeface="Syne"/>
                          <a:cs typeface="Syne"/>
                          <a:sym typeface="Syne"/>
                        </a:rPr>
                        <a:t>Pricing</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200" b="1">
                          <a:solidFill>
                            <a:schemeClr val="accent1"/>
                          </a:solidFill>
                          <a:latin typeface="Syne"/>
                          <a:ea typeface="Syne"/>
                          <a:cs typeface="Syne"/>
                          <a:sym typeface="Syne"/>
                        </a:rPr>
                        <a:t>Trial</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200" b="1">
                          <a:solidFill>
                            <a:schemeClr val="accent1"/>
                          </a:solidFill>
                          <a:latin typeface="Syne"/>
                          <a:ea typeface="Syne"/>
                          <a:cs typeface="Syne"/>
                          <a:sym typeface="Syne"/>
                        </a:rPr>
                        <a:t>Competence</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200" b="1">
                          <a:solidFill>
                            <a:schemeClr val="accent1"/>
                          </a:solidFill>
                          <a:latin typeface="Syne"/>
                          <a:ea typeface="Syne"/>
                          <a:cs typeface="Syne"/>
                          <a:sym typeface="Syne"/>
                        </a:rPr>
                        <a:t>Share</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393850">
                <a:tc>
                  <a:txBody>
                    <a:bodyPr/>
                    <a:lstStyle/>
                    <a:p>
                      <a:pPr marL="0" lvl="0" indent="0" algn="l" rtl="0">
                        <a:spcBef>
                          <a:spcPts val="0"/>
                        </a:spcBef>
                        <a:spcAft>
                          <a:spcPts val="0"/>
                        </a:spcAft>
                        <a:buNone/>
                      </a:pPr>
                      <a:r>
                        <a:rPr lang="en" sz="1200" b="1">
                          <a:solidFill>
                            <a:schemeClr val="accent1"/>
                          </a:solidFill>
                          <a:latin typeface="Syne"/>
                          <a:ea typeface="Syne"/>
                          <a:cs typeface="Syne"/>
                          <a:sym typeface="Syne"/>
                        </a:rPr>
                        <a:t>Company A</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Fuel economy</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Special offers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$23,000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No</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Low</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8%</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393850">
                <a:tc>
                  <a:txBody>
                    <a:bodyPr/>
                    <a:lstStyle/>
                    <a:p>
                      <a:pPr marL="0" lvl="0" indent="0" algn="l" rtl="0">
                        <a:spcBef>
                          <a:spcPts val="0"/>
                        </a:spcBef>
                        <a:spcAft>
                          <a:spcPts val="0"/>
                        </a:spcAft>
                        <a:buNone/>
                      </a:pPr>
                      <a:r>
                        <a:rPr lang="en" sz="1200" b="1">
                          <a:solidFill>
                            <a:schemeClr val="accent1"/>
                          </a:solidFill>
                          <a:latin typeface="Syne"/>
                          <a:ea typeface="Syne"/>
                          <a:cs typeface="Syne"/>
                          <a:sym typeface="Syne"/>
                        </a:rPr>
                        <a:t>Company B</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Design</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Reliability</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$27,000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No</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Low</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5%</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93850">
                <a:tc>
                  <a:txBody>
                    <a:bodyPr/>
                    <a:lstStyle/>
                    <a:p>
                      <a:pPr marL="0" lvl="0" indent="0" algn="l" rtl="0">
                        <a:spcBef>
                          <a:spcPts val="0"/>
                        </a:spcBef>
                        <a:spcAft>
                          <a:spcPts val="0"/>
                        </a:spcAft>
                        <a:buNone/>
                      </a:pPr>
                      <a:r>
                        <a:rPr lang="en" sz="1200" b="1">
                          <a:solidFill>
                            <a:schemeClr val="accent1"/>
                          </a:solidFill>
                          <a:latin typeface="Syne"/>
                          <a:ea typeface="Syne"/>
                          <a:cs typeface="Syne"/>
                          <a:sym typeface="Syne"/>
                        </a:rPr>
                        <a:t>Company C</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Performance</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Repairs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$30,000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Yes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High</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20%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r h="393850">
                <a:tc>
                  <a:txBody>
                    <a:bodyPr/>
                    <a:lstStyle/>
                    <a:p>
                      <a:pPr marL="0" lvl="0" indent="0" algn="l" rtl="0">
                        <a:spcBef>
                          <a:spcPts val="0"/>
                        </a:spcBef>
                        <a:spcAft>
                          <a:spcPts val="0"/>
                        </a:spcAft>
                        <a:buNone/>
                      </a:pPr>
                      <a:r>
                        <a:rPr lang="en" sz="1200" b="1">
                          <a:solidFill>
                            <a:schemeClr val="accent1"/>
                          </a:solidFill>
                          <a:latin typeface="Syne"/>
                          <a:ea typeface="Syne"/>
                          <a:cs typeface="Syne"/>
                          <a:sym typeface="Syne"/>
                        </a:rPr>
                        <a:t>Company D</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Safety features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Marketing</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$24,000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No</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High</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22%</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93850">
                <a:tc>
                  <a:txBody>
                    <a:bodyPr/>
                    <a:lstStyle/>
                    <a:p>
                      <a:pPr marL="0" lvl="0" indent="0" algn="l" rtl="0">
                        <a:spcBef>
                          <a:spcPts val="0"/>
                        </a:spcBef>
                        <a:spcAft>
                          <a:spcPts val="0"/>
                        </a:spcAft>
                        <a:buNone/>
                      </a:pPr>
                      <a:r>
                        <a:rPr lang="en" sz="1200" b="1">
                          <a:solidFill>
                            <a:schemeClr val="accent1"/>
                          </a:solidFill>
                          <a:latin typeface="Syne"/>
                          <a:ea typeface="Syne"/>
                          <a:cs typeface="Syne"/>
                          <a:sym typeface="Syne"/>
                        </a:rPr>
                        <a:t>Company E</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Technology</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Customers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$32,000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Yes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Low</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10%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r h="393850">
                <a:tc>
                  <a:txBody>
                    <a:bodyPr/>
                    <a:lstStyle/>
                    <a:p>
                      <a:pPr marL="0" lvl="0" indent="0" algn="l" rtl="0">
                        <a:spcBef>
                          <a:spcPts val="0"/>
                        </a:spcBef>
                        <a:spcAft>
                          <a:spcPts val="0"/>
                        </a:spcAft>
                        <a:buNone/>
                      </a:pPr>
                      <a:r>
                        <a:rPr lang="en" sz="1200" b="1">
                          <a:solidFill>
                            <a:schemeClr val="accent1"/>
                          </a:solidFill>
                          <a:latin typeface="Syne"/>
                          <a:ea typeface="Syne"/>
                          <a:cs typeface="Syne"/>
                          <a:sym typeface="Syne"/>
                        </a:rPr>
                        <a:t>Company F</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Comfort</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Best prices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$15,000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Yes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High</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30%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93850">
                <a:tc>
                  <a:txBody>
                    <a:bodyPr/>
                    <a:lstStyle/>
                    <a:p>
                      <a:pPr marL="0" lvl="0" indent="0" algn="l" rtl="0">
                        <a:spcBef>
                          <a:spcPts val="0"/>
                        </a:spcBef>
                        <a:spcAft>
                          <a:spcPts val="0"/>
                        </a:spcAft>
                        <a:buNone/>
                      </a:pPr>
                      <a:r>
                        <a:rPr lang="en" sz="1200" b="1">
                          <a:solidFill>
                            <a:schemeClr val="accent1"/>
                          </a:solidFill>
                          <a:latin typeface="Syne"/>
                          <a:ea typeface="Syne"/>
                          <a:cs typeface="Syne"/>
                          <a:sym typeface="Syne"/>
                        </a:rPr>
                        <a:t>Company G</a:t>
                      </a:r>
                      <a:endParaRPr sz="1200" b="1">
                        <a:solidFill>
                          <a:schemeClr val="accent1"/>
                        </a:solidFill>
                        <a:latin typeface="Syne"/>
                        <a:ea typeface="Syne"/>
                        <a:cs typeface="Syne"/>
                        <a:sym typeface="Syne"/>
                      </a:endParaRPr>
                    </a:p>
                  </a:txBody>
                  <a:tcPr marL="45700" marR="45700" marT="45700" marB="45700" anchor="ctr">
                    <a:lnL w="9525" cap="flat" cmpd="sng">
                      <a:solidFill>
                        <a:schemeClr val="lt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Customization</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Brand name</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$45,000</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No</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Low</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5%</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INFOGRAPHIC</a:t>
            </a:r>
            <a:endParaRPr/>
          </a:p>
        </p:txBody>
      </p:sp>
      <p:sp>
        <p:nvSpPr>
          <p:cNvPr id="585" name="Google Shape;585;p39"/>
          <p:cNvSpPr txBox="1"/>
          <p:nvPr/>
        </p:nvSpPr>
        <p:spPr>
          <a:xfrm>
            <a:off x="1232945" y="1134144"/>
            <a:ext cx="16641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Visuals</a:t>
            </a:r>
            <a:endParaRPr sz="1800" b="1">
              <a:solidFill>
                <a:schemeClr val="dk1"/>
              </a:solidFill>
              <a:latin typeface="Syne"/>
              <a:ea typeface="Syne"/>
              <a:cs typeface="Syne"/>
              <a:sym typeface="Syne"/>
            </a:endParaRPr>
          </a:p>
        </p:txBody>
      </p:sp>
      <p:sp>
        <p:nvSpPr>
          <p:cNvPr id="586" name="Google Shape;586;p39"/>
          <p:cNvSpPr txBox="1"/>
          <p:nvPr/>
        </p:nvSpPr>
        <p:spPr>
          <a:xfrm>
            <a:off x="1232945" y="2275596"/>
            <a:ext cx="16641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Price</a:t>
            </a:r>
            <a:endParaRPr sz="1800" b="1">
              <a:solidFill>
                <a:schemeClr val="dk1"/>
              </a:solidFill>
              <a:latin typeface="Syne"/>
              <a:ea typeface="Syne"/>
              <a:cs typeface="Syne"/>
              <a:sym typeface="Syne"/>
            </a:endParaRPr>
          </a:p>
        </p:txBody>
      </p:sp>
      <p:sp>
        <p:nvSpPr>
          <p:cNvPr id="587" name="Google Shape;587;p39"/>
          <p:cNvSpPr txBox="1"/>
          <p:nvPr/>
        </p:nvSpPr>
        <p:spPr>
          <a:xfrm>
            <a:off x="1232945" y="3417121"/>
            <a:ext cx="16641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Availability</a:t>
            </a:r>
            <a:endParaRPr sz="1800" b="1">
              <a:solidFill>
                <a:schemeClr val="dk1"/>
              </a:solidFill>
              <a:latin typeface="Syne"/>
              <a:ea typeface="Syne"/>
              <a:cs typeface="Syne"/>
              <a:sym typeface="Syne"/>
            </a:endParaRPr>
          </a:p>
        </p:txBody>
      </p:sp>
      <p:sp>
        <p:nvSpPr>
          <p:cNvPr id="588" name="Google Shape;588;p39"/>
          <p:cNvSpPr txBox="1"/>
          <p:nvPr/>
        </p:nvSpPr>
        <p:spPr>
          <a:xfrm>
            <a:off x="6234208" y="1134144"/>
            <a:ext cx="16641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Syne"/>
                <a:ea typeface="Syne"/>
                <a:cs typeface="Syne"/>
                <a:sym typeface="Syne"/>
              </a:rPr>
              <a:t>Features</a:t>
            </a:r>
            <a:endParaRPr sz="1800" b="1">
              <a:solidFill>
                <a:schemeClr val="dk1"/>
              </a:solidFill>
              <a:latin typeface="Syne"/>
              <a:ea typeface="Syne"/>
              <a:cs typeface="Syne"/>
              <a:sym typeface="Syne"/>
            </a:endParaRPr>
          </a:p>
        </p:txBody>
      </p:sp>
      <p:sp>
        <p:nvSpPr>
          <p:cNvPr id="589" name="Google Shape;589;p39"/>
          <p:cNvSpPr txBox="1"/>
          <p:nvPr/>
        </p:nvSpPr>
        <p:spPr>
          <a:xfrm>
            <a:off x="6234208" y="2275596"/>
            <a:ext cx="16641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Syne"/>
                <a:ea typeface="Syne"/>
                <a:cs typeface="Syne"/>
                <a:sym typeface="Syne"/>
              </a:rPr>
              <a:t>Users</a:t>
            </a:r>
            <a:endParaRPr sz="1800" b="1">
              <a:solidFill>
                <a:schemeClr val="dk1"/>
              </a:solidFill>
              <a:latin typeface="Syne"/>
              <a:ea typeface="Syne"/>
              <a:cs typeface="Syne"/>
              <a:sym typeface="Syne"/>
            </a:endParaRPr>
          </a:p>
        </p:txBody>
      </p:sp>
      <p:sp>
        <p:nvSpPr>
          <p:cNvPr id="590" name="Google Shape;590;p39"/>
          <p:cNvSpPr txBox="1"/>
          <p:nvPr/>
        </p:nvSpPr>
        <p:spPr>
          <a:xfrm>
            <a:off x="6234208" y="3417121"/>
            <a:ext cx="16641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dk1"/>
                </a:solidFill>
                <a:latin typeface="Syne"/>
                <a:ea typeface="Syne"/>
                <a:cs typeface="Syne"/>
                <a:sym typeface="Syne"/>
              </a:rPr>
              <a:t>Updates</a:t>
            </a:r>
            <a:endParaRPr sz="1800" b="1">
              <a:solidFill>
                <a:schemeClr val="dk1"/>
              </a:solidFill>
              <a:latin typeface="Syne"/>
              <a:ea typeface="Syne"/>
              <a:cs typeface="Syne"/>
              <a:sym typeface="Syne"/>
            </a:endParaRPr>
          </a:p>
        </p:txBody>
      </p:sp>
      <p:sp>
        <p:nvSpPr>
          <p:cNvPr id="591" name="Google Shape;591;p39"/>
          <p:cNvSpPr txBox="1"/>
          <p:nvPr/>
        </p:nvSpPr>
        <p:spPr>
          <a:xfrm>
            <a:off x="1232945" y="1598999"/>
            <a:ext cx="1664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Showcase the design of your product</a:t>
            </a:r>
            <a:endParaRPr sz="1200">
              <a:solidFill>
                <a:schemeClr val="dk1"/>
              </a:solidFill>
              <a:latin typeface="Anaheim"/>
              <a:ea typeface="Anaheim"/>
              <a:cs typeface="Anaheim"/>
              <a:sym typeface="Anaheim"/>
            </a:endParaRPr>
          </a:p>
        </p:txBody>
      </p:sp>
      <p:sp>
        <p:nvSpPr>
          <p:cNvPr id="592" name="Google Shape;592;p39"/>
          <p:cNvSpPr txBox="1"/>
          <p:nvPr/>
        </p:nvSpPr>
        <p:spPr>
          <a:xfrm>
            <a:off x="1232945" y="2740521"/>
            <a:ext cx="1664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Share the cost and price with investors</a:t>
            </a:r>
            <a:endParaRPr sz="1200">
              <a:solidFill>
                <a:schemeClr val="dk1"/>
              </a:solidFill>
              <a:latin typeface="Anaheim"/>
              <a:ea typeface="Anaheim"/>
              <a:cs typeface="Anaheim"/>
              <a:sym typeface="Anaheim"/>
            </a:endParaRPr>
          </a:p>
        </p:txBody>
      </p:sp>
      <p:sp>
        <p:nvSpPr>
          <p:cNvPr id="593" name="Google Shape;593;p39"/>
          <p:cNvSpPr txBox="1"/>
          <p:nvPr/>
        </p:nvSpPr>
        <p:spPr>
          <a:xfrm>
            <a:off x="1232945" y="3882046"/>
            <a:ext cx="1664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When is the product expected to be ready?</a:t>
            </a:r>
            <a:endParaRPr sz="1200">
              <a:solidFill>
                <a:schemeClr val="dk1"/>
              </a:solidFill>
              <a:latin typeface="Anaheim"/>
              <a:ea typeface="Anaheim"/>
              <a:cs typeface="Anaheim"/>
              <a:sym typeface="Anaheim"/>
            </a:endParaRPr>
          </a:p>
        </p:txBody>
      </p:sp>
      <p:sp>
        <p:nvSpPr>
          <p:cNvPr id="594" name="Google Shape;594;p39"/>
          <p:cNvSpPr txBox="1"/>
          <p:nvPr/>
        </p:nvSpPr>
        <p:spPr>
          <a:xfrm>
            <a:off x="6234208" y="1598999"/>
            <a:ext cx="1664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naheim"/>
                <a:ea typeface="Anaheim"/>
                <a:cs typeface="Anaheim"/>
                <a:sym typeface="Anaheim"/>
              </a:rPr>
              <a:t>What makes you product unique?</a:t>
            </a:r>
            <a:endParaRPr sz="1200">
              <a:solidFill>
                <a:schemeClr val="dk1"/>
              </a:solidFill>
              <a:latin typeface="Anaheim"/>
              <a:ea typeface="Anaheim"/>
              <a:cs typeface="Anaheim"/>
              <a:sym typeface="Anaheim"/>
            </a:endParaRPr>
          </a:p>
        </p:txBody>
      </p:sp>
      <p:sp>
        <p:nvSpPr>
          <p:cNvPr id="595" name="Google Shape;595;p39"/>
          <p:cNvSpPr txBox="1"/>
          <p:nvPr/>
        </p:nvSpPr>
        <p:spPr>
          <a:xfrm>
            <a:off x="6234208" y="2740521"/>
            <a:ext cx="1664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naheim"/>
                <a:ea typeface="Anaheim"/>
                <a:cs typeface="Anaheim"/>
                <a:sym typeface="Anaheim"/>
              </a:rPr>
              <a:t>Speak about the target audience</a:t>
            </a:r>
            <a:endParaRPr sz="1200">
              <a:solidFill>
                <a:schemeClr val="dk1"/>
              </a:solidFill>
              <a:latin typeface="Anaheim"/>
              <a:ea typeface="Anaheim"/>
              <a:cs typeface="Anaheim"/>
              <a:sym typeface="Anaheim"/>
            </a:endParaRPr>
          </a:p>
        </p:txBody>
      </p:sp>
      <p:sp>
        <p:nvSpPr>
          <p:cNvPr id="596" name="Google Shape;596;p39"/>
          <p:cNvSpPr txBox="1"/>
          <p:nvPr/>
        </p:nvSpPr>
        <p:spPr>
          <a:xfrm>
            <a:off x="6234208" y="3882046"/>
            <a:ext cx="1664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naheim"/>
                <a:ea typeface="Anaheim"/>
                <a:cs typeface="Anaheim"/>
                <a:sym typeface="Anaheim"/>
              </a:rPr>
              <a:t>Do you plan on updating it?</a:t>
            </a:r>
            <a:endParaRPr sz="1200">
              <a:solidFill>
                <a:schemeClr val="dk1"/>
              </a:solidFill>
              <a:latin typeface="Anaheim"/>
              <a:ea typeface="Anaheim"/>
              <a:cs typeface="Anaheim"/>
              <a:sym typeface="Anaheim"/>
            </a:endParaRPr>
          </a:p>
        </p:txBody>
      </p:sp>
      <p:sp>
        <p:nvSpPr>
          <p:cNvPr id="597" name="Google Shape;597;p39"/>
          <p:cNvSpPr/>
          <p:nvPr/>
        </p:nvSpPr>
        <p:spPr>
          <a:xfrm>
            <a:off x="3868216" y="1359068"/>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 name="Google Shape;598;p39"/>
          <p:cNvGrpSpPr/>
          <p:nvPr/>
        </p:nvGrpSpPr>
        <p:grpSpPr>
          <a:xfrm>
            <a:off x="3796102" y="1204702"/>
            <a:ext cx="1551654" cy="3149588"/>
            <a:chOff x="5186401" y="494525"/>
            <a:chExt cx="1834973" cy="3724678"/>
          </a:xfrm>
        </p:grpSpPr>
        <p:sp>
          <p:nvSpPr>
            <p:cNvPr id="599" name="Google Shape;599;p39"/>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9"/>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01" name="Google Shape;601;p39"/>
          <p:cNvPicPr preferRelativeResize="0"/>
          <p:nvPr/>
        </p:nvPicPr>
        <p:blipFill rotWithShape="1">
          <a:blip r:embed="rId3">
            <a:alphaModFix/>
          </a:blip>
          <a:srcRect l="17248" r="17242"/>
          <a:stretch/>
        </p:blipFill>
        <p:spPr>
          <a:xfrm>
            <a:off x="3868224" y="1359071"/>
            <a:ext cx="1407613" cy="2685912"/>
          </a:xfrm>
          <a:prstGeom prst="rect">
            <a:avLst/>
          </a:prstGeom>
          <a:noFill/>
          <a:ln>
            <a:noFill/>
          </a:ln>
        </p:spPr>
      </p:pic>
      <p:sp>
        <p:nvSpPr>
          <p:cNvPr id="602" name="Google Shape;602;p39"/>
          <p:cNvSpPr/>
          <p:nvPr/>
        </p:nvSpPr>
        <p:spPr>
          <a:xfrm>
            <a:off x="786736" y="2387834"/>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 name="Google Shape;603;p39"/>
          <p:cNvGrpSpPr/>
          <p:nvPr/>
        </p:nvGrpSpPr>
        <p:grpSpPr>
          <a:xfrm>
            <a:off x="788570" y="1188719"/>
            <a:ext cx="368186" cy="366364"/>
            <a:chOff x="-63679950" y="3360375"/>
            <a:chExt cx="318225" cy="316650"/>
          </a:xfrm>
        </p:grpSpPr>
        <p:sp>
          <p:nvSpPr>
            <p:cNvPr id="604" name="Google Shape;604;p3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39"/>
          <p:cNvGrpSpPr/>
          <p:nvPr/>
        </p:nvGrpSpPr>
        <p:grpSpPr>
          <a:xfrm>
            <a:off x="790376" y="3471235"/>
            <a:ext cx="366364" cy="367290"/>
            <a:chOff x="-61783350" y="3743950"/>
            <a:chExt cx="316650" cy="317450"/>
          </a:xfrm>
        </p:grpSpPr>
        <p:sp>
          <p:nvSpPr>
            <p:cNvPr id="609" name="Google Shape;609;p3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 name="Google Shape;611;p39"/>
          <p:cNvGrpSpPr/>
          <p:nvPr/>
        </p:nvGrpSpPr>
        <p:grpSpPr>
          <a:xfrm>
            <a:off x="7974509" y="1192367"/>
            <a:ext cx="366364" cy="359075"/>
            <a:chOff x="-60988625" y="3740800"/>
            <a:chExt cx="316650" cy="310350"/>
          </a:xfrm>
        </p:grpSpPr>
        <p:sp>
          <p:nvSpPr>
            <p:cNvPr id="612" name="Google Shape;612;p39"/>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9"/>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9"/>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39"/>
          <p:cNvGrpSpPr/>
          <p:nvPr/>
        </p:nvGrpSpPr>
        <p:grpSpPr>
          <a:xfrm>
            <a:off x="7974497" y="2302164"/>
            <a:ext cx="368186" cy="364224"/>
            <a:chOff x="-64406125" y="3362225"/>
            <a:chExt cx="318225" cy="314800"/>
          </a:xfrm>
        </p:grpSpPr>
        <p:sp>
          <p:nvSpPr>
            <p:cNvPr id="616" name="Google Shape;616;p39"/>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9"/>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39"/>
          <p:cNvGrpSpPr/>
          <p:nvPr/>
        </p:nvGrpSpPr>
        <p:grpSpPr>
          <a:xfrm>
            <a:off x="7974499" y="3451297"/>
            <a:ext cx="382765" cy="367810"/>
            <a:chOff x="-62890750" y="3747425"/>
            <a:chExt cx="330825" cy="317900"/>
          </a:xfrm>
        </p:grpSpPr>
        <p:sp>
          <p:nvSpPr>
            <p:cNvPr id="619" name="Google Shape;619;p3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36"/>
        <p:cNvGrpSpPr/>
        <p:nvPr/>
      </p:nvGrpSpPr>
      <p:grpSpPr>
        <a:xfrm>
          <a:off x="0" y="0"/>
          <a:ext cx="0" cy="0"/>
          <a:chOff x="0" y="0"/>
          <a:chExt cx="0" cy="0"/>
        </a:xfrm>
      </p:grpSpPr>
      <p:sp>
        <p:nvSpPr>
          <p:cNvPr id="637" name="Google Shape;637;p40"/>
          <p:cNvSpPr/>
          <p:nvPr/>
        </p:nvSpPr>
        <p:spPr>
          <a:xfrm>
            <a:off x="7268403" y="2989438"/>
            <a:ext cx="589800" cy="58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0"/>
          <p:cNvSpPr/>
          <p:nvPr/>
        </p:nvSpPr>
        <p:spPr>
          <a:xfrm>
            <a:off x="5263989" y="2989438"/>
            <a:ext cx="589800" cy="58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0"/>
          <p:cNvSpPr/>
          <p:nvPr/>
        </p:nvSpPr>
        <p:spPr>
          <a:xfrm>
            <a:off x="3259588" y="2989438"/>
            <a:ext cx="589800" cy="58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0"/>
          <p:cNvSpPr/>
          <p:nvPr/>
        </p:nvSpPr>
        <p:spPr>
          <a:xfrm>
            <a:off x="1262137" y="2989438"/>
            <a:ext cx="589800" cy="58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0"/>
          <p:cNvSpPr/>
          <p:nvPr/>
        </p:nvSpPr>
        <p:spPr>
          <a:xfrm>
            <a:off x="7268403" y="1155000"/>
            <a:ext cx="589800" cy="58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0"/>
          <p:cNvSpPr/>
          <p:nvPr/>
        </p:nvSpPr>
        <p:spPr>
          <a:xfrm>
            <a:off x="5263989" y="1155000"/>
            <a:ext cx="589800" cy="58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0"/>
          <p:cNvSpPr/>
          <p:nvPr/>
        </p:nvSpPr>
        <p:spPr>
          <a:xfrm>
            <a:off x="3259588" y="1155000"/>
            <a:ext cx="589800" cy="58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a:t>
            </a:r>
            <a:endParaRPr/>
          </a:p>
        </p:txBody>
      </p:sp>
      <p:sp>
        <p:nvSpPr>
          <p:cNvPr id="645" name="Google Shape;645;p40"/>
          <p:cNvSpPr txBox="1"/>
          <p:nvPr/>
        </p:nvSpPr>
        <p:spPr>
          <a:xfrm flipH="1">
            <a:off x="696337" y="1862575"/>
            <a:ext cx="1721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Provide a brief </a:t>
            </a:r>
            <a:r>
              <a:rPr lang="en" sz="1200" b="1">
                <a:solidFill>
                  <a:schemeClr val="dk1"/>
                </a:solidFill>
                <a:latin typeface="Anaheim"/>
                <a:ea typeface="Anaheim"/>
                <a:cs typeface="Anaheim"/>
                <a:sym typeface="Anaheim"/>
              </a:rPr>
              <a:t>overview </a:t>
            </a:r>
            <a:r>
              <a:rPr lang="en" sz="1200">
                <a:solidFill>
                  <a:schemeClr val="dk1"/>
                </a:solidFill>
                <a:latin typeface="Anaheim"/>
                <a:ea typeface="Anaheim"/>
                <a:cs typeface="Anaheim"/>
                <a:sym typeface="Anaheim"/>
              </a:rPr>
              <a:t>of the pitch deck's content</a:t>
            </a:r>
            <a:endParaRPr sz="1200">
              <a:solidFill>
                <a:schemeClr val="dk1"/>
              </a:solidFill>
              <a:latin typeface="Anaheim"/>
              <a:ea typeface="Anaheim"/>
              <a:cs typeface="Anaheim"/>
              <a:sym typeface="Anaheim"/>
            </a:endParaRPr>
          </a:p>
        </p:txBody>
      </p:sp>
      <p:sp>
        <p:nvSpPr>
          <p:cNvPr id="646" name="Google Shape;646;p40"/>
          <p:cNvSpPr txBox="1"/>
          <p:nvPr/>
        </p:nvSpPr>
        <p:spPr>
          <a:xfrm flipH="1">
            <a:off x="2693788" y="1862575"/>
            <a:ext cx="1721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Engage the audience with a compelling </a:t>
            </a:r>
            <a:r>
              <a:rPr lang="en" sz="1200" b="1">
                <a:solidFill>
                  <a:schemeClr val="dk1"/>
                </a:solidFill>
                <a:latin typeface="Anaheim"/>
                <a:ea typeface="Anaheim"/>
                <a:cs typeface="Anaheim"/>
                <a:sym typeface="Anaheim"/>
              </a:rPr>
              <a:t>introduction</a:t>
            </a:r>
            <a:endParaRPr sz="1200" b="1">
              <a:solidFill>
                <a:schemeClr val="dk1"/>
              </a:solidFill>
              <a:latin typeface="Anaheim"/>
              <a:ea typeface="Anaheim"/>
              <a:cs typeface="Anaheim"/>
              <a:sym typeface="Anaheim"/>
            </a:endParaRPr>
          </a:p>
        </p:txBody>
      </p:sp>
      <p:sp>
        <p:nvSpPr>
          <p:cNvPr id="647" name="Google Shape;647;p40"/>
          <p:cNvSpPr txBox="1"/>
          <p:nvPr/>
        </p:nvSpPr>
        <p:spPr>
          <a:xfrm flipH="1">
            <a:off x="4698189" y="1862575"/>
            <a:ext cx="1721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Identify the customer's pain points</a:t>
            </a:r>
            <a:endParaRPr sz="1200">
              <a:solidFill>
                <a:schemeClr val="dk1"/>
              </a:solidFill>
              <a:latin typeface="Anaheim"/>
              <a:ea typeface="Anaheim"/>
              <a:cs typeface="Anaheim"/>
              <a:sym typeface="Anaheim"/>
            </a:endParaRPr>
          </a:p>
          <a:p>
            <a:pPr marL="0" lvl="0" indent="0" algn="ctr" rtl="0">
              <a:spcBef>
                <a:spcPts val="0"/>
              </a:spcBef>
              <a:spcAft>
                <a:spcPts val="0"/>
              </a:spcAft>
              <a:buNone/>
            </a:pPr>
            <a:r>
              <a:rPr lang="en" sz="1200">
                <a:solidFill>
                  <a:schemeClr val="dk1"/>
                </a:solidFill>
                <a:latin typeface="Anaheim"/>
                <a:ea typeface="Anaheim"/>
                <a:cs typeface="Anaheim"/>
                <a:sym typeface="Anaheim"/>
              </a:rPr>
              <a:t>and</a:t>
            </a:r>
            <a:r>
              <a:rPr lang="en" sz="1200" b="1">
                <a:solidFill>
                  <a:schemeClr val="dk1"/>
                </a:solidFill>
                <a:latin typeface="Anaheim"/>
                <a:ea typeface="Anaheim"/>
                <a:cs typeface="Anaheim"/>
                <a:sym typeface="Anaheim"/>
              </a:rPr>
              <a:t> challenges</a:t>
            </a:r>
            <a:endParaRPr sz="1200">
              <a:solidFill>
                <a:schemeClr val="dk1"/>
              </a:solidFill>
              <a:latin typeface="Anaheim"/>
              <a:ea typeface="Anaheim"/>
              <a:cs typeface="Anaheim"/>
              <a:sym typeface="Anaheim"/>
            </a:endParaRPr>
          </a:p>
        </p:txBody>
      </p:sp>
      <p:sp>
        <p:nvSpPr>
          <p:cNvPr id="648" name="Google Shape;648;p40"/>
          <p:cNvSpPr txBox="1"/>
          <p:nvPr/>
        </p:nvSpPr>
        <p:spPr>
          <a:xfrm flipH="1">
            <a:off x="6702603" y="1862575"/>
            <a:ext cx="1721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Describe how your product or service can </a:t>
            </a:r>
            <a:r>
              <a:rPr lang="en" sz="1200" b="1">
                <a:solidFill>
                  <a:schemeClr val="dk1"/>
                </a:solidFill>
                <a:latin typeface="Anaheim"/>
                <a:ea typeface="Anaheim"/>
                <a:cs typeface="Anaheim"/>
                <a:sym typeface="Anaheim"/>
              </a:rPr>
              <a:t>solve the problem</a:t>
            </a:r>
            <a:endParaRPr sz="1200" b="1">
              <a:solidFill>
                <a:schemeClr val="dk1"/>
              </a:solidFill>
              <a:latin typeface="Anaheim"/>
              <a:ea typeface="Anaheim"/>
              <a:cs typeface="Anaheim"/>
              <a:sym typeface="Anaheim"/>
            </a:endParaRPr>
          </a:p>
        </p:txBody>
      </p:sp>
      <p:cxnSp>
        <p:nvCxnSpPr>
          <p:cNvPr id="649" name="Google Shape;649;p40"/>
          <p:cNvCxnSpPr>
            <a:stCxn id="650" idx="6"/>
            <a:endCxn id="643" idx="2"/>
          </p:cNvCxnSpPr>
          <p:nvPr/>
        </p:nvCxnSpPr>
        <p:spPr>
          <a:xfrm>
            <a:off x="1851937" y="1449900"/>
            <a:ext cx="1407600" cy="0"/>
          </a:xfrm>
          <a:prstGeom prst="straightConnector1">
            <a:avLst/>
          </a:prstGeom>
          <a:noFill/>
          <a:ln w="9525" cap="flat" cmpd="sng">
            <a:solidFill>
              <a:schemeClr val="dk1"/>
            </a:solidFill>
            <a:prstDash val="solid"/>
            <a:round/>
            <a:headEnd type="none" w="med" len="med"/>
            <a:tailEnd type="none" w="med" len="med"/>
          </a:ln>
        </p:spPr>
      </p:cxnSp>
      <p:cxnSp>
        <p:nvCxnSpPr>
          <p:cNvPr id="651" name="Google Shape;651;p40"/>
          <p:cNvCxnSpPr>
            <a:stCxn id="643" idx="6"/>
            <a:endCxn id="642" idx="2"/>
          </p:cNvCxnSpPr>
          <p:nvPr/>
        </p:nvCxnSpPr>
        <p:spPr>
          <a:xfrm>
            <a:off x="3849388" y="1449900"/>
            <a:ext cx="1414500" cy="0"/>
          </a:xfrm>
          <a:prstGeom prst="straightConnector1">
            <a:avLst/>
          </a:prstGeom>
          <a:noFill/>
          <a:ln w="9525" cap="flat" cmpd="sng">
            <a:solidFill>
              <a:schemeClr val="dk1"/>
            </a:solidFill>
            <a:prstDash val="solid"/>
            <a:round/>
            <a:headEnd type="none" w="med" len="med"/>
            <a:tailEnd type="none" w="med" len="med"/>
          </a:ln>
        </p:spPr>
      </p:cxnSp>
      <p:cxnSp>
        <p:nvCxnSpPr>
          <p:cNvPr id="652" name="Google Shape;652;p40"/>
          <p:cNvCxnSpPr>
            <a:stCxn id="642" idx="6"/>
            <a:endCxn id="641" idx="2"/>
          </p:cNvCxnSpPr>
          <p:nvPr/>
        </p:nvCxnSpPr>
        <p:spPr>
          <a:xfrm>
            <a:off x="5853789" y="1449900"/>
            <a:ext cx="1414500" cy="0"/>
          </a:xfrm>
          <a:prstGeom prst="straightConnector1">
            <a:avLst/>
          </a:prstGeom>
          <a:noFill/>
          <a:ln w="9525" cap="flat" cmpd="sng">
            <a:solidFill>
              <a:schemeClr val="dk1"/>
            </a:solidFill>
            <a:prstDash val="solid"/>
            <a:round/>
            <a:headEnd type="none" w="med" len="med"/>
            <a:tailEnd type="none" w="med" len="med"/>
          </a:ln>
        </p:spPr>
      </p:cxnSp>
      <p:cxnSp>
        <p:nvCxnSpPr>
          <p:cNvPr id="653" name="Google Shape;653;p40"/>
          <p:cNvCxnSpPr>
            <a:stCxn id="650" idx="4"/>
            <a:endCxn id="645" idx="0"/>
          </p:cNvCxnSpPr>
          <p:nvPr/>
        </p:nvCxnSpPr>
        <p:spPr>
          <a:xfrm>
            <a:off x="1557037" y="1744800"/>
            <a:ext cx="0" cy="117900"/>
          </a:xfrm>
          <a:prstGeom prst="straightConnector1">
            <a:avLst/>
          </a:prstGeom>
          <a:noFill/>
          <a:ln w="9525" cap="flat" cmpd="sng">
            <a:solidFill>
              <a:schemeClr val="dk1"/>
            </a:solidFill>
            <a:prstDash val="solid"/>
            <a:round/>
            <a:headEnd type="none" w="med" len="med"/>
            <a:tailEnd type="none" w="med" len="med"/>
          </a:ln>
        </p:spPr>
      </p:cxnSp>
      <p:cxnSp>
        <p:nvCxnSpPr>
          <p:cNvPr id="654" name="Google Shape;654;p40"/>
          <p:cNvCxnSpPr>
            <a:stCxn id="643" idx="4"/>
            <a:endCxn id="646" idx="0"/>
          </p:cNvCxnSpPr>
          <p:nvPr/>
        </p:nvCxnSpPr>
        <p:spPr>
          <a:xfrm>
            <a:off x="3554488" y="1744800"/>
            <a:ext cx="0" cy="117900"/>
          </a:xfrm>
          <a:prstGeom prst="straightConnector1">
            <a:avLst/>
          </a:prstGeom>
          <a:noFill/>
          <a:ln w="9525" cap="flat" cmpd="sng">
            <a:solidFill>
              <a:schemeClr val="dk1"/>
            </a:solidFill>
            <a:prstDash val="solid"/>
            <a:round/>
            <a:headEnd type="none" w="med" len="med"/>
            <a:tailEnd type="none" w="med" len="med"/>
          </a:ln>
        </p:spPr>
      </p:cxnSp>
      <p:cxnSp>
        <p:nvCxnSpPr>
          <p:cNvPr id="655" name="Google Shape;655;p40"/>
          <p:cNvCxnSpPr>
            <a:stCxn id="642" idx="4"/>
            <a:endCxn id="647" idx="0"/>
          </p:cNvCxnSpPr>
          <p:nvPr/>
        </p:nvCxnSpPr>
        <p:spPr>
          <a:xfrm>
            <a:off x="5558889" y="1744800"/>
            <a:ext cx="0" cy="117900"/>
          </a:xfrm>
          <a:prstGeom prst="straightConnector1">
            <a:avLst/>
          </a:prstGeom>
          <a:noFill/>
          <a:ln w="9525" cap="flat" cmpd="sng">
            <a:solidFill>
              <a:schemeClr val="dk1"/>
            </a:solidFill>
            <a:prstDash val="solid"/>
            <a:round/>
            <a:headEnd type="none" w="med" len="med"/>
            <a:tailEnd type="none" w="med" len="med"/>
          </a:ln>
        </p:spPr>
      </p:cxnSp>
      <p:cxnSp>
        <p:nvCxnSpPr>
          <p:cNvPr id="656" name="Google Shape;656;p40"/>
          <p:cNvCxnSpPr>
            <a:stCxn id="648" idx="0"/>
            <a:endCxn id="641" idx="4"/>
          </p:cNvCxnSpPr>
          <p:nvPr/>
        </p:nvCxnSpPr>
        <p:spPr>
          <a:xfrm rot="10800000">
            <a:off x="7563303" y="1744675"/>
            <a:ext cx="0" cy="117900"/>
          </a:xfrm>
          <a:prstGeom prst="straightConnector1">
            <a:avLst/>
          </a:prstGeom>
          <a:noFill/>
          <a:ln w="9525" cap="flat" cmpd="sng">
            <a:solidFill>
              <a:schemeClr val="dk1"/>
            </a:solidFill>
            <a:prstDash val="solid"/>
            <a:round/>
            <a:headEnd type="none" w="med" len="med"/>
            <a:tailEnd type="none" w="med" len="med"/>
          </a:ln>
        </p:spPr>
      </p:cxnSp>
      <p:sp>
        <p:nvSpPr>
          <p:cNvPr id="657" name="Google Shape;657;p40"/>
          <p:cNvSpPr txBox="1"/>
          <p:nvPr/>
        </p:nvSpPr>
        <p:spPr>
          <a:xfrm flipH="1">
            <a:off x="696337" y="3697025"/>
            <a:ext cx="1721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Highlight the unique value proposition and </a:t>
            </a:r>
            <a:r>
              <a:rPr lang="en" sz="1200" b="1">
                <a:solidFill>
                  <a:schemeClr val="dk1"/>
                </a:solidFill>
                <a:latin typeface="Anaheim"/>
                <a:ea typeface="Anaheim"/>
                <a:cs typeface="Anaheim"/>
                <a:sym typeface="Anaheim"/>
              </a:rPr>
              <a:t>benefits </a:t>
            </a:r>
            <a:r>
              <a:rPr lang="en" sz="1200">
                <a:solidFill>
                  <a:schemeClr val="dk1"/>
                </a:solidFill>
                <a:latin typeface="Anaheim"/>
                <a:ea typeface="Anaheim"/>
                <a:cs typeface="Anaheim"/>
                <a:sym typeface="Anaheim"/>
              </a:rPr>
              <a:t>of your  specific solution</a:t>
            </a:r>
            <a:endParaRPr sz="1200">
              <a:solidFill>
                <a:schemeClr val="dk1"/>
              </a:solidFill>
              <a:latin typeface="Anaheim"/>
              <a:ea typeface="Anaheim"/>
              <a:cs typeface="Anaheim"/>
              <a:sym typeface="Anaheim"/>
            </a:endParaRPr>
          </a:p>
        </p:txBody>
      </p:sp>
      <p:sp>
        <p:nvSpPr>
          <p:cNvPr id="658" name="Google Shape;658;p40"/>
          <p:cNvSpPr txBox="1"/>
          <p:nvPr/>
        </p:nvSpPr>
        <p:spPr>
          <a:xfrm flipH="1">
            <a:off x="2693788" y="3697025"/>
            <a:ext cx="1721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Anaheim"/>
                <a:ea typeface="Anaheim"/>
                <a:cs typeface="Anaheim"/>
                <a:sym typeface="Anaheim"/>
              </a:rPr>
              <a:t>Analyze </a:t>
            </a:r>
            <a:r>
              <a:rPr lang="en" sz="1200">
                <a:solidFill>
                  <a:schemeClr val="dk1"/>
                </a:solidFill>
                <a:latin typeface="Anaheim"/>
                <a:ea typeface="Anaheim"/>
                <a:cs typeface="Anaheim"/>
                <a:sym typeface="Anaheim"/>
              </a:rPr>
              <a:t>the target market size, growth potential, and competition briefly</a:t>
            </a:r>
            <a:endParaRPr sz="1200">
              <a:solidFill>
                <a:schemeClr val="dk1"/>
              </a:solidFill>
              <a:latin typeface="Anaheim"/>
              <a:ea typeface="Anaheim"/>
              <a:cs typeface="Anaheim"/>
              <a:sym typeface="Anaheim"/>
            </a:endParaRPr>
          </a:p>
        </p:txBody>
      </p:sp>
      <p:sp>
        <p:nvSpPr>
          <p:cNvPr id="659" name="Google Shape;659;p40"/>
          <p:cNvSpPr txBox="1"/>
          <p:nvPr/>
        </p:nvSpPr>
        <p:spPr>
          <a:xfrm flipH="1">
            <a:off x="4698189" y="3697025"/>
            <a:ext cx="1721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Explain your financial needs and briefly outline your</a:t>
            </a:r>
            <a:endParaRPr sz="1200">
              <a:solidFill>
                <a:schemeClr val="dk1"/>
              </a:solidFill>
              <a:latin typeface="Anaheim"/>
              <a:ea typeface="Anaheim"/>
              <a:cs typeface="Anaheim"/>
              <a:sym typeface="Anaheim"/>
            </a:endParaRPr>
          </a:p>
          <a:p>
            <a:pPr marL="0" lvl="0" indent="0" algn="ctr" rtl="0">
              <a:spcBef>
                <a:spcPts val="0"/>
              </a:spcBef>
              <a:spcAft>
                <a:spcPts val="0"/>
              </a:spcAft>
              <a:buNone/>
            </a:pPr>
            <a:r>
              <a:rPr lang="en" sz="1200" b="1">
                <a:solidFill>
                  <a:schemeClr val="dk1"/>
                </a:solidFill>
                <a:latin typeface="Anaheim"/>
                <a:ea typeface="Anaheim"/>
                <a:cs typeface="Anaheim"/>
                <a:sym typeface="Anaheim"/>
              </a:rPr>
              <a:t>funding allocation</a:t>
            </a:r>
            <a:endParaRPr sz="1200" b="1">
              <a:solidFill>
                <a:schemeClr val="dk1"/>
              </a:solidFill>
              <a:latin typeface="Anaheim"/>
              <a:ea typeface="Anaheim"/>
              <a:cs typeface="Anaheim"/>
              <a:sym typeface="Anaheim"/>
            </a:endParaRPr>
          </a:p>
        </p:txBody>
      </p:sp>
      <p:sp>
        <p:nvSpPr>
          <p:cNvPr id="660" name="Google Shape;660;p40"/>
          <p:cNvSpPr txBox="1"/>
          <p:nvPr/>
        </p:nvSpPr>
        <p:spPr>
          <a:xfrm flipH="1">
            <a:off x="6702603" y="3697025"/>
            <a:ext cx="17214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naheim"/>
                <a:ea typeface="Anaheim"/>
                <a:cs typeface="Anaheim"/>
                <a:sym typeface="Anaheim"/>
              </a:rPr>
              <a:t>End with a clear and concise </a:t>
            </a:r>
            <a:r>
              <a:rPr lang="en" sz="1200" b="1">
                <a:solidFill>
                  <a:schemeClr val="dk1"/>
                </a:solidFill>
                <a:latin typeface="Anaheim"/>
                <a:ea typeface="Anaheim"/>
                <a:cs typeface="Anaheim"/>
                <a:sym typeface="Anaheim"/>
              </a:rPr>
              <a:t>call to action</a:t>
            </a:r>
            <a:endParaRPr sz="1200" b="1">
              <a:solidFill>
                <a:schemeClr val="dk1"/>
              </a:solidFill>
              <a:latin typeface="Anaheim"/>
              <a:ea typeface="Anaheim"/>
              <a:cs typeface="Anaheim"/>
              <a:sym typeface="Anaheim"/>
            </a:endParaRPr>
          </a:p>
        </p:txBody>
      </p:sp>
      <p:cxnSp>
        <p:nvCxnSpPr>
          <p:cNvPr id="661" name="Google Shape;661;p40"/>
          <p:cNvCxnSpPr>
            <a:stCxn id="640" idx="6"/>
            <a:endCxn id="639" idx="2"/>
          </p:cNvCxnSpPr>
          <p:nvPr/>
        </p:nvCxnSpPr>
        <p:spPr>
          <a:xfrm>
            <a:off x="1851937" y="3284338"/>
            <a:ext cx="1407600" cy="0"/>
          </a:xfrm>
          <a:prstGeom prst="straightConnector1">
            <a:avLst/>
          </a:prstGeom>
          <a:noFill/>
          <a:ln w="9525" cap="flat" cmpd="sng">
            <a:solidFill>
              <a:schemeClr val="dk1"/>
            </a:solidFill>
            <a:prstDash val="solid"/>
            <a:round/>
            <a:headEnd type="none" w="med" len="med"/>
            <a:tailEnd type="none" w="med" len="med"/>
          </a:ln>
        </p:spPr>
      </p:cxnSp>
      <p:cxnSp>
        <p:nvCxnSpPr>
          <p:cNvPr id="662" name="Google Shape;662;p40"/>
          <p:cNvCxnSpPr>
            <a:stCxn id="639" idx="6"/>
            <a:endCxn id="638" idx="2"/>
          </p:cNvCxnSpPr>
          <p:nvPr/>
        </p:nvCxnSpPr>
        <p:spPr>
          <a:xfrm>
            <a:off x="3849388" y="3284338"/>
            <a:ext cx="1414500" cy="0"/>
          </a:xfrm>
          <a:prstGeom prst="straightConnector1">
            <a:avLst/>
          </a:prstGeom>
          <a:noFill/>
          <a:ln w="9525" cap="flat" cmpd="sng">
            <a:solidFill>
              <a:schemeClr val="dk1"/>
            </a:solidFill>
            <a:prstDash val="solid"/>
            <a:round/>
            <a:headEnd type="none" w="med" len="med"/>
            <a:tailEnd type="none" w="med" len="med"/>
          </a:ln>
        </p:spPr>
      </p:cxnSp>
      <p:cxnSp>
        <p:nvCxnSpPr>
          <p:cNvPr id="663" name="Google Shape;663;p40"/>
          <p:cNvCxnSpPr>
            <a:stCxn id="638" idx="6"/>
            <a:endCxn id="637" idx="2"/>
          </p:cNvCxnSpPr>
          <p:nvPr/>
        </p:nvCxnSpPr>
        <p:spPr>
          <a:xfrm>
            <a:off x="5853789" y="3284338"/>
            <a:ext cx="1414500" cy="0"/>
          </a:xfrm>
          <a:prstGeom prst="straightConnector1">
            <a:avLst/>
          </a:prstGeom>
          <a:noFill/>
          <a:ln w="9525" cap="flat" cmpd="sng">
            <a:solidFill>
              <a:schemeClr val="dk1"/>
            </a:solidFill>
            <a:prstDash val="solid"/>
            <a:round/>
            <a:headEnd type="none" w="med" len="med"/>
            <a:tailEnd type="none" w="med" len="med"/>
          </a:ln>
        </p:spPr>
      </p:cxnSp>
      <p:cxnSp>
        <p:nvCxnSpPr>
          <p:cNvPr id="664" name="Google Shape;664;p40"/>
          <p:cNvCxnSpPr>
            <a:stCxn id="640" idx="4"/>
            <a:endCxn id="657" idx="0"/>
          </p:cNvCxnSpPr>
          <p:nvPr/>
        </p:nvCxnSpPr>
        <p:spPr>
          <a:xfrm>
            <a:off x="1557037" y="3579238"/>
            <a:ext cx="0" cy="117900"/>
          </a:xfrm>
          <a:prstGeom prst="straightConnector1">
            <a:avLst/>
          </a:prstGeom>
          <a:noFill/>
          <a:ln w="9525" cap="flat" cmpd="sng">
            <a:solidFill>
              <a:schemeClr val="dk1"/>
            </a:solidFill>
            <a:prstDash val="solid"/>
            <a:round/>
            <a:headEnd type="none" w="med" len="med"/>
            <a:tailEnd type="none" w="med" len="med"/>
          </a:ln>
        </p:spPr>
      </p:cxnSp>
      <p:cxnSp>
        <p:nvCxnSpPr>
          <p:cNvPr id="665" name="Google Shape;665;p40"/>
          <p:cNvCxnSpPr>
            <a:stCxn id="639" idx="4"/>
            <a:endCxn id="658" idx="0"/>
          </p:cNvCxnSpPr>
          <p:nvPr/>
        </p:nvCxnSpPr>
        <p:spPr>
          <a:xfrm>
            <a:off x="3554488" y="3579238"/>
            <a:ext cx="0" cy="117900"/>
          </a:xfrm>
          <a:prstGeom prst="straightConnector1">
            <a:avLst/>
          </a:prstGeom>
          <a:noFill/>
          <a:ln w="9525" cap="flat" cmpd="sng">
            <a:solidFill>
              <a:schemeClr val="dk1"/>
            </a:solidFill>
            <a:prstDash val="solid"/>
            <a:round/>
            <a:headEnd type="none" w="med" len="med"/>
            <a:tailEnd type="none" w="med" len="med"/>
          </a:ln>
        </p:spPr>
      </p:cxnSp>
      <p:cxnSp>
        <p:nvCxnSpPr>
          <p:cNvPr id="666" name="Google Shape;666;p40"/>
          <p:cNvCxnSpPr>
            <a:stCxn id="638" idx="4"/>
            <a:endCxn id="659" idx="0"/>
          </p:cNvCxnSpPr>
          <p:nvPr/>
        </p:nvCxnSpPr>
        <p:spPr>
          <a:xfrm>
            <a:off x="5558889" y="3579238"/>
            <a:ext cx="0" cy="117900"/>
          </a:xfrm>
          <a:prstGeom prst="straightConnector1">
            <a:avLst/>
          </a:prstGeom>
          <a:noFill/>
          <a:ln w="9525" cap="flat" cmpd="sng">
            <a:solidFill>
              <a:schemeClr val="dk1"/>
            </a:solidFill>
            <a:prstDash val="solid"/>
            <a:round/>
            <a:headEnd type="none" w="med" len="med"/>
            <a:tailEnd type="none" w="med" len="med"/>
          </a:ln>
        </p:spPr>
      </p:cxnSp>
      <p:cxnSp>
        <p:nvCxnSpPr>
          <p:cNvPr id="667" name="Google Shape;667;p40"/>
          <p:cNvCxnSpPr>
            <a:stCxn id="637" idx="4"/>
            <a:endCxn id="660" idx="0"/>
          </p:cNvCxnSpPr>
          <p:nvPr/>
        </p:nvCxnSpPr>
        <p:spPr>
          <a:xfrm>
            <a:off x="7563303" y="3579238"/>
            <a:ext cx="0" cy="117900"/>
          </a:xfrm>
          <a:prstGeom prst="straightConnector1">
            <a:avLst/>
          </a:prstGeom>
          <a:noFill/>
          <a:ln w="9525" cap="flat" cmpd="sng">
            <a:solidFill>
              <a:schemeClr val="dk1"/>
            </a:solidFill>
            <a:prstDash val="solid"/>
            <a:round/>
            <a:headEnd type="none" w="med" len="med"/>
            <a:tailEnd type="none" w="med" len="med"/>
          </a:ln>
        </p:spPr>
      </p:cxnSp>
      <p:grpSp>
        <p:nvGrpSpPr>
          <p:cNvPr id="668" name="Google Shape;668;p40"/>
          <p:cNvGrpSpPr/>
          <p:nvPr/>
        </p:nvGrpSpPr>
        <p:grpSpPr>
          <a:xfrm>
            <a:off x="3371306" y="3117570"/>
            <a:ext cx="366364" cy="333534"/>
            <a:chOff x="-61354875" y="3751050"/>
            <a:chExt cx="316650" cy="288275"/>
          </a:xfrm>
        </p:grpSpPr>
        <p:sp>
          <p:nvSpPr>
            <p:cNvPr id="669" name="Google Shape;669;p40"/>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0"/>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0"/>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40"/>
          <p:cNvGrpSpPr/>
          <p:nvPr/>
        </p:nvGrpSpPr>
        <p:grpSpPr>
          <a:xfrm>
            <a:off x="1373855" y="3104800"/>
            <a:ext cx="366364" cy="359075"/>
            <a:chOff x="-60988625" y="3740800"/>
            <a:chExt cx="316650" cy="310350"/>
          </a:xfrm>
        </p:grpSpPr>
        <p:sp>
          <p:nvSpPr>
            <p:cNvPr id="673" name="Google Shape;673;p40"/>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0"/>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0"/>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Google Shape;676;p40"/>
          <p:cNvSpPr/>
          <p:nvPr/>
        </p:nvSpPr>
        <p:spPr>
          <a:xfrm>
            <a:off x="7378761" y="1267398"/>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40"/>
          <p:cNvGrpSpPr/>
          <p:nvPr/>
        </p:nvGrpSpPr>
        <p:grpSpPr>
          <a:xfrm>
            <a:off x="7383317" y="3101098"/>
            <a:ext cx="359972" cy="366480"/>
            <a:chOff x="-62148800" y="3377700"/>
            <a:chExt cx="311125" cy="316750"/>
          </a:xfrm>
        </p:grpSpPr>
        <p:sp>
          <p:nvSpPr>
            <p:cNvPr id="678" name="Google Shape;678;p40"/>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0"/>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40"/>
          <p:cNvGrpSpPr/>
          <p:nvPr/>
        </p:nvGrpSpPr>
        <p:grpSpPr>
          <a:xfrm>
            <a:off x="5375707" y="1266776"/>
            <a:ext cx="366364" cy="366248"/>
            <a:chOff x="-60255350" y="3733825"/>
            <a:chExt cx="316650" cy="316550"/>
          </a:xfrm>
        </p:grpSpPr>
        <p:sp>
          <p:nvSpPr>
            <p:cNvPr id="681" name="Google Shape;681;p40"/>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0"/>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0"/>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0"/>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0"/>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0"/>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0"/>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40"/>
          <p:cNvGrpSpPr/>
          <p:nvPr/>
        </p:nvGrpSpPr>
        <p:grpSpPr>
          <a:xfrm>
            <a:off x="5375707" y="3100693"/>
            <a:ext cx="366364" cy="367290"/>
            <a:chOff x="-61783350" y="3743950"/>
            <a:chExt cx="316650" cy="317450"/>
          </a:xfrm>
        </p:grpSpPr>
        <p:sp>
          <p:nvSpPr>
            <p:cNvPr id="689" name="Google Shape;689;p40"/>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0"/>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 name="Google Shape;691;p40"/>
          <p:cNvSpPr/>
          <p:nvPr/>
        </p:nvSpPr>
        <p:spPr>
          <a:xfrm>
            <a:off x="3370394" y="1306360"/>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0"/>
          <p:cNvSpPr/>
          <p:nvPr/>
        </p:nvSpPr>
        <p:spPr>
          <a:xfrm>
            <a:off x="1262137" y="1155000"/>
            <a:ext cx="589800" cy="58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40"/>
          <p:cNvGrpSpPr/>
          <p:nvPr/>
        </p:nvGrpSpPr>
        <p:grpSpPr>
          <a:xfrm>
            <a:off x="1372495" y="1271278"/>
            <a:ext cx="369083" cy="357253"/>
            <a:chOff x="-59447250" y="3706150"/>
            <a:chExt cx="319000" cy="308775"/>
          </a:xfrm>
        </p:grpSpPr>
        <p:sp>
          <p:nvSpPr>
            <p:cNvPr id="693" name="Google Shape;693;p40"/>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0"/>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0"/>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7" name="Google Shape;697;p40"/>
          <p:cNvCxnSpPr>
            <a:stCxn id="648" idx="2"/>
            <a:endCxn id="640" idx="0"/>
          </p:cNvCxnSpPr>
          <p:nvPr/>
        </p:nvCxnSpPr>
        <p:spPr>
          <a:xfrm rot="5400000">
            <a:off x="4398153" y="-175775"/>
            <a:ext cx="324000" cy="6006300"/>
          </a:xfrm>
          <a:prstGeom prst="bentConnector3">
            <a:avLst>
              <a:gd name="adj1" fmla="val 50010"/>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cxnSp>
        <p:nvCxnSpPr>
          <p:cNvPr id="703" name="Google Shape;703;p41"/>
          <p:cNvCxnSpPr>
            <a:stCxn id="704" idx="2"/>
            <a:endCxn id="705" idx="0"/>
          </p:cNvCxnSpPr>
          <p:nvPr/>
        </p:nvCxnSpPr>
        <p:spPr>
          <a:xfrm rot="-5400000" flipH="1">
            <a:off x="5100697" y="1094450"/>
            <a:ext cx="489600" cy="1546200"/>
          </a:xfrm>
          <a:prstGeom prst="bentConnector3">
            <a:avLst>
              <a:gd name="adj1" fmla="val 49997"/>
            </a:avLst>
          </a:prstGeom>
          <a:noFill/>
          <a:ln w="9525" cap="flat" cmpd="sng">
            <a:solidFill>
              <a:schemeClr val="dk1"/>
            </a:solidFill>
            <a:prstDash val="solid"/>
            <a:miter lim="8000"/>
            <a:headEnd type="none" w="sm" len="sm"/>
            <a:tailEnd type="none" w="sm" len="sm"/>
          </a:ln>
        </p:spPr>
      </p:cxnSp>
      <p:cxnSp>
        <p:nvCxnSpPr>
          <p:cNvPr id="706" name="Google Shape;706;p41"/>
          <p:cNvCxnSpPr>
            <a:stCxn id="707" idx="0"/>
            <a:endCxn id="704" idx="2"/>
          </p:cNvCxnSpPr>
          <p:nvPr/>
        </p:nvCxnSpPr>
        <p:spPr>
          <a:xfrm rot="-5400000">
            <a:off x="3554608" y="1094416"/>
            <a:ext cx="489600" cy="1546200"/>
          </a:xfrm>
          <a:prstGeom prst="bentConnector3">
            <a:avLst>
              <a:gd name="adj1" fmla="val 49997"/>
            </a:avLst>
          </a:prstGeom>
          <a:noFill/>
          <a:ln w="9525" cap="flat" cmpd="sng">
            <a:solidFill>
              <a:schemeClr val="dk1"/>
            </a:solidFill>
            <a:prstDash val="solid"/>
            <a:miter lim="8000"/>
            <a:headEnd type="none" w="sm" len="sm"/>
            <a:tailEnd type="none" w="sm" len="sm"/>
          </a:ln>
        </p:spPr>
      </p:cxnSp>
      <p:cxnSp>
        <p:nvCxnSpPr>
          <p:cNvPr id="708" name="Google Shape;708;p41"/>
          <p:cNvCxnSpPr>
            <a:stCxn id="707" idx="2"/>
            <a:endCxn id="709" idx="0"/>
          </p:cNvCxnSpPr>
          <p:nvPr/>
        </p:nvCxnSpPr>
        <p:spPr>
          <a:xfrm rot="-5400000" flipH="1">
            <a:off x="3131308" y="2378116"/>
            <a:ext cx="528000" cy="7380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710" name="Google Shape;710;p41"/>
          <p:cNvCxnSpPr>
            <a:stCxn id="711" idx="0"/>
            <a:endCxn id="707" idx="2"/>
          </p:cNvCxnSpPr>
          <p:nvPr/>
        </p:nvCxnSpPr>
        <p:spPr>
          <a:xfrm rot="-5400000">
            <a:off x="2393179" y="2378000"/>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712" name="Google Shape;712;p41"/>
          <p:cNvCxnSpPr>
            <a:stCxn id="705" idx="2"/>
            <a:endCxn id="713" idx="0"/>
          </p:cNvCxnSpPr>
          <p:nvPr/>
        </p:nvCxnSpPr>
        <p:spPr>
          <a:xfrm rot="-5400000" flipH="1">
            <a:off x="6223482" y="2378116"/>
            <a:ext cx="528000" cy="7380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714" name="Google Shape;714;p41"/>
          <p:cNvCxnSpPr>
            <a:stCxn id="715" idx="0"/>
            <a:endCxn id="705" idx="2"/>
          </p:cNvCxnSpPr>
          <p:nvPr/>
        </p:nvCxnSpPr>
        <p:spPr>
          <a:xfrm rot="-5400000">
            <a:off x="5485352" y="2378000"/>
            <a:ext cx="528000" cy="7383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716" name="Google Shape;716;p41"/>
          <p:cNvCxnSpPr>
            <a:stCxn id="717" idx="0"/>
            <a:endCxn id="711" idx="2"/>
          </p:cNvCxnSpPr>
          <p:nvPr/>
        </p:nvCxnSpPr>
        <p:spPr>
          <a:xfrm rot="-5400000">
            <a:off x="1688600" y="3310583"/>
            <a:ext cx="528000" cy="6708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718" name="Google Shape;718;p41"/>
          <p:cNvCxnSpPr>
            <a:stCxn id="719" idx="0"/>
            <a:endCxn id="711" idx="2"/>
          </p:cNvCxnSpPr>
          <p:nvPr/>
        </p:nvCxnSpPr>
        <p:spPr>
          <a:xfrm rot="5400000" flipH="1">
            <a:off x="2426844" y="3243233"/>
            <a:ext cx="528000" cy="8055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720" name="Google Shape;720;p41"/>
          <p:cNvCxnSpPr>
            <a:stCxn id="721" idx="0"/>
            <a:endCxn id="715" idx="2"/>
          </p:cNvCxnSpPr>
          <p:nvPr/>
        </p:nvCxnSpPr>
        <p:spPr>
          <a:xfrm rot="-5400000">
            <a:off x="4713388" y="3243233"/>
            <a:ext cx="528000" cy="8055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722" name="Google Shape;722;p41"/>
          <p:cNvCxnSpPr>
            <a:stCxn id="723" idx="0"/>
            <a:endCxn id="715" idx="2"/>
          </p:cNvCxnSpPr>
          <p:nvPr/>
        </p:nvCxnSpPr>
        <p:spPr>
          <a:xfrm rot="5400000" flipH="1">
            <a:off x="5451631" y="3310583"/>
            <a:ext cx="528000" cy="670800"/>
          </a:xfrm>
          <a:prstGeom prst="bentConnector3">
            <a:avLst>
              <a:gd name="adj1" fmla="val 50003"/>
            </a:avLst>
          </a:prstGeom>
          <a:noFill/>
          <a:ln w="9525" cap="flat" cmpd="sng">
            <a:solidFill>
              <a:schemeClr val="dk1"/>
            </a:solidFill>
            <a:prstDash val="solid"/>
            <a:miter lim="8000"/>
            <a:headEnd type="none" w="sm" len="sm"/>
            <a:tailEnd type="none" w="sm" len="sm"/>
          </a:ln>
        </p:spPr>
      </p:cxnSp>
      <p:cxnSp>
        <p:nvCxnSpPr>
          <p:cNvPr id="724" name="Google Shape;724;p41"/>
          <p:cNvCxnSpPr>
            <a:stCxn id="725" idx="0"/>
            <a:endCxn id="715" idx="2"/>
          </p:cNvCxnSpPr>
          <p:nvPr/>
        </p:nvCxnSpPr>
        <p:spPr>
          <a:xfrm rot="5400000" flipH="1">
            <a:off x="6189875" y="2572433"/>
            <a:ext cx="528000" cy="2147100"/>
          </a:xfrm>
          <a:prstGeom prst="bentConnector3">
            <a:avLst>
              <a:gd name="adj1" fmla="val 50003"/>
            </a:avLst>
          </a:prstGeom>
          <a:noFill/>
          <a:ln w="9525" cap="flat" cmpd="sng">
            <a:solidFill>
              <a:schemeClr val="dk1"/>
            </a:solidFill>
            <a:prstDash val="solid"/>
            <a:miter lim="8000"/>
            <a:headEnd type="none" w="sm" len="sm"/>
            <a:tailEnd type="none" w="sm" len="sm"/>
          </a:ln>
        </p:spPr>
      </p:cxnSp>
      <p:sp>
        <p:nvSpPr>
          <p:cNvPr id="704" name="Google Shape;704;p41"/>
          <p:cNvSpPr txBox="1"/>
          <p:nvPr/>
        </p:nvSpPr>
        <p:spPr>
          <a:xfrm>
            <a:off x="3899647" y="1251950"/>
            <a:ext cx="1345500" cy="370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accent1"/>
                </a:solidFill>
                <a:latin typeface="Anaheim"/>
                <a:ea typeface="Anaheim"/>
                <a:cs typeface="Anaheim"/>
                <a:sym typeface="Anaheim"/>
              </a:rPr>
              <a:t>John Doe</a:t>
            </a:r>
            <a:endParaRPr sz="1000" b="1">
              <a:solidFill>
                <a:schemeClr val="accent1"/>
              </a:solidFill>
              <a:latin typeface="Anaheim"/>
              <a:ea typeface="Anaheim"/>
              <a:cs typeface="Anaheim"/>
              <a:sym typeface="Anaheim"/>
            </a:endParaRPr>
          </a:p>
          <a:p>
            <a:pPr marL="0" lvl="0" indent="0" algn="ctr" rtl="0">
              <a:spcBef>
                <a:spcPts val="0"/>
              </a:spcBef>
              <a:spcAft>
                <a:spcPts val="0"/>
              </a:spcAft>
              <a:buNone/>
            </a:pPr>
            <a:r>
              <a:rPr lang="en" sz="1000">
                <a:solidFill>
                  <a:schemeClr val="accent1"/>
                </a:solidFill>
                <a:latin typeface="Anaheim"/>
                <a:ea typeface="Anaheim"/>
                <a:cs typeface="Anaheim"/>
                <a:sym typeface="Anaheim"/>
              </a:rPr>
              <a:t>CEO</a:t>
            </a:r>
            <a:endParaRPr sz="1000">
              <a:solidFill>
                <a:schemeClr val="accent1"/>
              </a:solidFill>
              <a:latin typeface="Anaheim"/>
              <a:ea typeface="Anaheim"/>
              <a:cs typeface="Anaheim"/>
              <a:sym typeface="Anaheim"/>
            </a:endParaRPr>
          </a:p>
        </p:txBody>
      </p:sp>
      <p:sp>
        <p:nvSpPr>
          <p:cNvPr id="707" name="Google Shape;707;p41"/>
          <p:cNvSpPr txBox="1"/>
          <p:nvPr/>
        </p:nvSpPr>
        <p:spPr>
          <a:xfrm>
            <a:off x="2354608" y="2112316"/>
            <a:ext cx="13434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accent1"/>
                </a:solidFill>
                <a:latin typeface="Anaheim"/>
                <a:ea typeface="Anaheim"/>
                <a:cs typeface="Anaheim"/>
                <a:sym typeface="Anaheim"/>
              </a:rPr>
              <a:t>Jane Smith</a:t>
            </a:r>
            <a:endParaRPr sz="1000" b="1">
              <a:solidFill>
                <a:schemeClr val="accent1"/>
              </a:solidFill>
              <a:latin typeface="Anaheim"/>
              <a:ea typeface="Anaheim"/>
              <a:cs typeface="Anaheim"/>
              <a:sym typeface="Anaheim"/>
            </a:endParaRPr>
          </a:p>
          <a:p>
            <a:pPr marL="0" lvl="0" indent="0" algn="ctr" rtl="0">
              <a:spcBef>
                <a:spcPts val="0"/>
              </a:spcBef>
              <a:spcAft>
                <a:spcPts val="0"/>
              </a:spcAft>
              <a:buNone/>
            </a:pPr>
            <a:r>
              <a:rPr lang="en" sz="1000">
                <a:solidFill>
                  <a:schemeClr val="accent1"/>
                </a:solidFill>
                <a:latin typeface="Anaheim"/>
                <a:ea typeface="Anaheim"/>
                <a:cs typeface="Anaheim"/>
                <a:sym typeface="Anaheim"/>
              </a:rPr>
              <a:t>Department Head</a:t>
            </a:r>
            <a:endParaRPr sz="1000">
              <a:solidFill>
                <a:schemeClr val="accent1"/>
              </a:solidFill>
              <a:latin typeface="Anaheim"/>
              <a:ea typeface="Anaheim"/>
              <a:cs typeface="Anaheim"/>
              <a:sym typeface="Anaheim"/>
            </a:endParaRPr>
          </a:p>
        </p:txBody>
      </p:sp>
      <p:sp>
        <p:nvSpPr>
          <p:cNvPr id="705" name="Google Shape;705;p41"/>
          <p:cNvSpPr txBox="1"/>
          <p:nvPr/>
        </p:nvSpPr>
        <p:spPr>
          <a:xfrm>
            <a:off x="5446782" y="2112316"/>
            <a:ext cx="1343400" cy="370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accent1"/>
                </a:solidFill>
                <a:latin typeface="Anaheim"/>
                <a:ea typeface="Anaheim"/>
                <a:cs typeface="Anaheim"/>
                <a:sym typeface="Anaheim"/>
              </a:rPr>
              <a:t>Mark Willson</a:t>
            </a:r>
            <a:endParaRPr sz="1000" b="1">
              <a:solidFill>
                <a:schemeClr val="accent1"/>
              </a:solidFill>
              <a:latin typeface="Anaheim"/>
              <a:ea typeface="Anaheim"/>
              <a:cs typeface="Anaheim"/>
              <a:sym typeface="Anaheim"/>
            </a:endParaRPr>
          </a:p>
          <a:p>
            <a:pPr marL="0" lvl="0" indent="0" algn="ctr" rtl="0">
              <a:spcBef>
                <a:spcPts val="0"/>
              </a:spcBef>
              <a:spcAft>
                <a:spcPts val="0"/>
              </a:spcAft>
              <a:buNone/>
            </a:pPr>
            <a:r>
              <a:rPr lang="en" sz="1000">
                <a:solidFill>
                  <a:schemeClr val="accent1"/>
                </a:solidFill>
                <a:latin typeface="Anaheim"/>
                <a:ea typeface="Anaheim"/>
                <a:cs typeface="Anaheim"/>
                <a:sym typeface="Anaheim"/>
              </a:rPr>
              <a:t>Department Head</a:t>
            </a:r>
            <a:endParaRPr sz="1000">
              <a:solidFill>
                <a:schemeClr val="accent1"/>
              </a:solidFill>
              <a:latin typeface="Anaheim"/>
              <a:ea typeface="Anaheim"/>
              <a:cs typeface="Anaheim"/>
              <a:sym typeface="Anaheim"/>
            </a:endParaRPr>
          </a:p>
        </p:txBody>
      </p:sp>
      <p:sp>
        <p:nvSpPr>
          <p:cNvPr id="713" name="Google Shape;713;p41"/>
          <p:cNvSpPr txBox="1"/>
          <p:nvPr/>
        </p:nvSpPr>
        <p:spPr>
          <a:xfrm>
            <a:off x="6268296" y="3011150"/>
            <a:ext cx="1176600" cy="370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naheim"/>
                <a:ea typeface="Anaheim"/>
                <a:cs typeface="Anaheim"/>
                <a:sym typeface="Anaheim"/>
              </a:rPr>
              <a:t>Steven Ander</a:t>
            </a:r>
            <a:endParaRPr sz="1000" b="1">
              <a:solidFill>
                <a:schemeClr val="dk1"/>
              </a:solidFill>
              <a:latin typeface="Anaheim"/>
              <a:ea typeface="Anaheim"/>
              <a:cs typeface="Anaheim"/>
              <a:sym typeface="Anaheim"/>
            </a:endParaRPr>
          </a:p>
          <a:p>
            <a:pPr marL="0" lvl="0" indent="0" algn="ctr" rtl="0">
              <a:spcBef>
                <a:spcPts val="0"/>
              </a:spcBef>
              <a:spcAft>
                <a:spcPts val="0"/>
              </a:spcAft>
              <a:buNone/>
            </a:pPr>
            <a:r>
              <a:rPr lang="en" sz="1000">
                <a:solidFill>
                  <a:schemeClr val="dk1"/>
                </a:solidFill>
                <a:latin typeface="Anaheim"/>
                <a:ea typeface="Anaheim"/>
                <a:cs typeface="Anaheim"/>
                <a:sym typeface="Anaheim"/>
              </a:rPr>
              <a:t>Manager</a:t>
            </a:r>
            <a:endParaRPr sz="1000" b="1">
              <a:solidFill>
                <a:schemeClr val="dk1"/>
              </a:solidFill>
              <a:latin typeface="Anaheim"/>
              <a:ea typeface="Anaheim"/>
              <a:cs typeface="Anaheim"/>
              <a:sym typeface="Anaheim"/>
            </a:endParaRPr>
          </a:p>
        </p:txBody>
      </p:sp>
      <p:sp>
        <p:nvSpPr>
          <p:cNvPr id="715" name="Google Shape;715;p41"/>
          <p:cNvSpPr txBox="1"/>
          <p:nvPr/>
        </p:nvSpPr>
        <p:spPr>
          <a:xfrm>
            <a:off x="4791902" y="3011150"/>
            <a:ext cx="1176600" cy="370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naheim"/>
                <a:ea typeface="Anaheim"/>
                <a:cs typeface="Anaheim"/>
                <a:sym typeface="Anaheim"/>
              </a:rPr>
              <a:t>Sarah Williams</a:t>
            </a:r>
            <a:endParaRPr sz="1000" b="1">
              <a:solidFill>
                <a:schemeClr val="dk1"/>
              </a:solidFill>
              <a:latin typeface="Anaheim"/>
              <a:ea typeface="Anaheim"/>
              <a:cs typeface="Anaheim"/>
              <a:sym typeface="Anaheim"/>
            </a:endParaRPr>
          </a:p>
          <a:p>
            <a:pPr marL="0" lvl="0" indent="0" algn="ctr" rtl="0">
              <a:spcBef>
                <a:spcPts val="0"/>
              </a:spcBef>
              <a:spcAft>
                <a:spcPts val="0"/>
              </a:spcAft>
              <a:buNone/>
            </a:pPr>
            <a:r>
              <a:rPr lang="en" sz="1000">
                <a:solidFill>
                  <a:schemeClr val="dk1"/>
                </a:solidFill>
                <a:latin typeface="Anaheim"/>
                <a:ea typeface="Anaheim"/>
                <a:cs typeface="Anaheim"/>
                <a:sym typeface="Anaheim"/>
              </a:rPr>
              <a:t>Manager</a:t>
            </a:r>
            <a:endParaRPr sz="1000" b="1">
              <a:solidFill>
                <a:schemeClr val="dk1"/>
              </a:solidFill>
              <a:latin typeface="Anaheim"/>
              <a:ea typeface="Anaheim"/>
              <a:cs typeface="Anaheim"/>
              <a:sym typeface="Anaheim"/>
            </a:endParaRPr>
          </a:p>
        </p:txBody>
      </p:sp>
      <p:sp>
        <p:nvSpPr>
          <p:cNvPr id="709" name="Google Shape;709;p41"/>
          <p:cNvSpPr txBox="1"/>
          <p:nvPr/>
        </p:nvSpPr>
        <p:spPr>
          <a:xfrm>
            <a:off x="3176123" y="3011150"/>
            <a:ext cx="1176600" cy="370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naheim"/>
                <a:ea typeface="Anaheim"/>
                <a:cs typeface="Anaheim"/>
                <a:sym typeface="Anaheim"/>
              </a:rPr>
              <a:t>Richard Taylor</a:t>
            </a:r>
            <a:endParaRPr sz="1000" b="1">
              <a:solidFill>
                <a:schemeClr val="dk1"/>
              </a:solidFill>
              <a:latin typeface="Anaheim"/>
              <a:ea typeface="Anaheim"/>
              <a:cs typeface="Anaheim"/>
              <a:sym typeface="Anaheim"/>
            </a:endParaRPr>
          </a:p>
          <a:p>
            <a:pPr marL="0" lvl="0" indent="0" algn="ctr" rtl="0">
              <a:spcBef>
                <a:spcPts val="0"/>
              </a:spcBef>
              <a:spcAft>
                <a:spcPts val="0"/>
              </a:spcAft>
              <a:buNone/>
            </a:pPr>
            <a:r>
              <a:rPr lang="en" sz="1000">
                <a:solidFill>
                  <a:schemeClr val="dk1"/>
                </a:solidFill>
                <a:latin typeface="Anaheim"/>
                <a:ea typeface="Anaheim"/>
                <a:cs typeface="Anaheim"/>
                <a:sym typeface="Anaheim"/>
              </a:rPr>
              <a:t>Manager</a:t>
            </a:r>
            <a:endParaRPr sz="1000" b="1">
              <a:solidFill>
                <a:schemeClr val="dk1"/>
              </a:solidFill>
              <a:latin typeface="Anaheim"/>
              <a:ea typeface="Anaheim"/>
              <a:cs typeface="Anaheim"/>
              <a:sym typeface="Anaheim"/>
            </a:endParaRPr>
          </a:p>
        </p:txBody>
      </p:sp>
      <p:sp>
        <p:nvSpPr>
          <p:cNvPr id="711" name="Google Shape;711;p41"/>
          <p:cNvSpPr txBox="1"/>
          <p:nvPr/>
        </p:nvSpPr>
        <p:spPr>
          <a:xfrm>
            <a:off x="1699729" y="3011150"/>
            <a:ext cx="1176600" cy="370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naheim"/>
                <a:ea typeface="Anaheim"/>
                <a:cs typeface="Anaheim"/>
                <a:sym typeface="Anaheim"/>
              </a:rPr>
              <a:t>Emma Miller</a:t>
            </a:r>
            <a:endParaRPr sz="1000" b="1">
              <a:solidFill>
                <a:schemeClr val="dk1"/>
              </a:solidFill>
              <a:latin typeface="Anaheim"/>
              <a:ea typeface="Anaheim"/>
              <a:cs typeface="Anaheim"/>
              <a:sym typeface="Anaheim"/>
            </a:endParaRPr>
          </a:p>
          <a:p>
            <a:pPr marL="0" lvl="0" indent="0" algn="ctr" rtl="0">
              <a:spcBef>
                <a:spcPts val="0"/>
              </a:spcBef>
              <a:spcAft>
                <a:spcPts val="0"/>
              </a:spcAft>
              <a:buNone/>
            </a:pPr>
            <a:r>
              <a:rPr lang="en" sz="1000">
                <a:solidFill>
                  <a:schemeClr val="dk1"/>
                </a:solidFill>
                <a:latin typeface="Anaheim"/>
                <a:ea typeface="Anaheim"/>
                <a:cs typeface="Anaheim"/>
                <a:sym typeface="Anaheim"/>
              </a:rPr>
              <a:t>Manager</a:t>
            </a:r>
            <a:endParaRPr sz="1000">
              <a:solidFill>
                <a:schemeClr val="dk1"/>
              </a:solidFill>
              <a:latin typeface="Anaheim"/>
              <a:ea typeface="Anaheim"/>
              <a:cs typeface="Anaheim"/>
              <a:sym typeface="Anaheim"/>
            </a:endParaRPr>
          </a:p>
        </p:txBody>
      </p:sp>
      <p:sp>
        <p:nvSpPr>
          <p:cNvPr id="723" name="Google Shape;723;p41"/>
          <p:cNvSpPr txBox="1"/>
          <p:nvPr/>
        </p:nvSpPr>
        <p:spPr>
          <a:xfrm>
            <a:off x="5462731" y="3909983"/>
            <a:ext cx="1176600" cy="370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naheim"/>
                <a:ea typeface="Anaheim"/>
                <a:cs typeface="Anaheim"/>
                <a:sym typeface="Anaheim"/>
              </a:rPr>
              <a:t>William Young</a:t>
            </a:r>
            <a:endParaRPr sz="1000" b="1">
              <a:solidFill>
                <a:schemeClr val="dk1"/>
              </a:solidFill>
              <a:latin typeface="Anaheim"/>
              <a:ea typeface="Anaheim"/>
              <a:cs typeface="Anaheim"/>
              <a:sym typeface="Anaheim"/>
            </a:endParaRPr>
          </a:p>
          <a:p>
            <a:pPr marL="0" lvl="0" indent="0" algn="ctr" rtl="0">
              <a:spcBef>
                <a:spcPts val="0"/>
              </a:spcBef>
              <a:spcAft>
                <a:spcPts val="0"/>
              </a:spcAft>
              <a:buNone/>
            </a:pPr>
            <a:r>
              <a:rPr lang="en" sz="1000">
                <a:solidFill>
                  <a:schemeClr val="dk1"/>
                </a:solidFill>
                <a:latin typeface="Anaheim"/>
                <a:ea typeface="Anaheim"/>
                <a:cs typeface="Anaheim"/>
                <a:sym typeface="Anaheim"/>
              </a:rPr>
              <a:t>Employee</a:t>
            </a:r>
            <a:endParaRPr sz="1000" b="1">
              <a:solidFill>
                <a:schemeClr val="dk1"/>
              </a:solidFill>
              <a:latin typeface="Anaheim"/>
              <a:ea typeface="Anaheim"/>
              <a:cs typeface="Anaheim"/>
              <a:sym typeface="Anaheim"/>
            </a:endParaRPr>
          </a:p>
        </p:txBody>
      </p:sp>
      <p:sp>
        <p:nvSpPr>
          <p:cNvPr id="721" name="Google Shape;721;p41"/>
          <p:cNvSpPr txBox="1"/>
          <p:nvPr/>
        </p:nvSpPr>
        <p:spPr>
          <a:xfrm>
            <a:off x="3986338" y="3909983"/>
            <a:ext cx="1176600" cy="370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naheim"/>
                <a:ea typeface="Anaheim"/>
                <a:cs typeface="Anaheim"/>
                <a:sym typeface="Anaheim"/>
              </a:rPr>
              <a:t>James Scott</a:t>
            </a:r>
            <a:endParaRPr sz="1000" b="1">
              <a:solidFill>
                <a:schemeClr val="dk1"/>
              </a:solidFill>
              <a:latin typeface="Anaheim"/>
              <a:ea typeface="Anaheim"/>
              <a:cs typeface="Anaheim"/>
              <a:sym typeface="Anaheim"/>
            </a:endParaRPr>
          </a:p>
          <a:p>
            <a:pPr marL="0" lvl="0" indent="0" algn="ctr" rtl="0">
              <a:spcBef>
                <a:spcPts val="0"/>
              </a:spcBef>
              <a:spcAft>
                <a:spcPts val="0"/>
              </a:spcAft>
              <a:buNone/>
            </a:pPr>
            <a:r>
              <a:rPr lang="en" sz="1000">
                <a:solidFill>
                  <a:schemeClr val="dk1"/>
                </a:solidFill>
                <a:latin typeface="Anaheim"/>
                <a:ea typeface="Anaheim"/>
                <a:cs typeface="Anaheim"/>
                <a:sym typeface="Anaheim"/>
              </a:rPr>
              <a:t>Employee</a:t>
            </a:r>
            <a:endParaRPr sz="1000" b="1">
              <a:solidFill>
                <a:schemeClr val="dk1"/>
              </a:solidFill>
              <a:latin typeface="Anaheim"/>
              <a:ea typeface="Anaheim"/>
              <a:cs typeface="Anaheim"/>
              <a:sym typeface="Anaheim"/>
            </a:endParaRPr>
          </a:p>
        </p:txBody>
      </p:sp>
      <p:sp>
        <p:nvSpPr>
          <p:cNvPr id="719" name="Google Shape;719;p41"/>
          <p:cNvSpPr txBox="1"/>
          <p:nvPr/>
        </p:nvSpPr>
        <p:spPr>
          <a:xfrm>
            <a:off x="2505294" y="3909983"/>
            <a:ext cx="1176600" cy="370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naheim"/>
                <a:ea typeface="Anaheim"/>
                <a:cs typeface="Anaheim"/>
                <a:sym typeface="Anaheim"/>
              </a:rPr>
              <a:t>Michelle García</a:t>
            </a:r>
            <a:endParaRPr sz="1000" b="1">
              <a:solidFill>
                <a:schemeClr val="dk1"/>
              </a:solidFill>
              <a:latin typeface="Anaheim"/>
              <a:ea typeface="Anaheim"/>
              <a:cs typeface="Anaheim"/>
              <a:sym typeface="Anaheim"/>
            </a:endParaRPr>
          </a:p>
          <a:p>
            <a:pPr marL="0" lvl="0" indent="0" algn="ctr" rtl="0">
              <a:spcBef>
                <a:spcPts val="0"/>
              </a:spcBef>
              <a:spcAft>
                <a:spcPts val="0"/>
              </a:spcAft>
              <a:buNone/>
            </a:pPr>
            <a:r>
              <a:rPr lang="en" sz="1000">
                <a:solidFill>
                  <a:schemeClr val="dk1"/>
                </a:solidFill>
                <a:latin typeface="Anaheim"/>
                <a:ea typeface="Anaheim"/>
                <a:cs typeface="Anaheim"/>
                <a:sym typeface="Anaheim"/>
              </a:rPr>
              <a:t>Employee</a:t>
            </a:r>
            <a:endParaRPr sz="1000" b="1">
              <a:solidFill>
                <a:schemeClr val="dk1"/>
              </a:solidFill>
              <a:latin typeface="Anaheim"/>
              <a:ea typeface="Anaheim"/>
              <a:cs typeface="Anaheim"/>
              <a:sym typeface="Anaheim"/>
            </a:endParaRPr>
          </a:p>
        </p:txBody>
      </p:sp>
      <p:sp>
        <p:nvSpPr>
          <p:cNvPr id="717" name="Google Shape;717;p41"/>
          <p:cNvSpPr txBox="1"/>
          <p:nvPr/>
        </p:nvSpPr>
        <p:spPr>
          <a:xfrm>
            <a:off x="1028900" y="3909983"/>
            <a:ext cx="1176600" cy="370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naheim"/>
                <a:ea typeface="Anaheim"/>
                <a:cs typeface="Anaheim"/>
                <a:sym typeface="Anaheim"/>
              </a:rPr>
              <a:t>Brian Clark</a:t>
            </a:r>
            <a:endParaRPr sz="1000" b="1">
              <a:solidFill>
                <a:schemeClr val="dk1"/>
              </a:solidFill>
              <a:latin typeface="Anaheim"/>
              <a:ea typeface="Anaheim"/>
              <a:cs typeface="Anaheim"/>
              <a:sym typeface="Anaheim"/>
            </a:endParaRPr>
          </a:p>
          <a:p>
            <a:pPr marL="0" lvl="0" indent="0" algn="ctr" rtl="0">
              <a:spcBef>
                <a:spcPts val="0"/>
              </a:spcBef>
              <a:spcAft>
                <a:spcPts val="0"/>
              </a:spcAft>
              <a:buNone/>
            </a:pPr>
            <a:r>
              <a:rPr lang="en" sz="1000">
                <a:solidFill>
                  <a:schemeClr val="dk1"/>
                </a:solidFill>
                <a:latin typeface="Anaheim"/>
                <a:ea typeface="Anaheim"/>
                <a:cs typeface="Anaheim"/>
                <a:sym typeface="Anaheim"/>
              </a:rPr>
              <a:t>Employee</a:t>
            </a:r>
            <a:endParaRPr sz="1000">
              <a:solidFill>
                <a:schemeClr val="dk1"/>
              </a:solidFill>
              <a:latin typeface="Anaheim"/>
              <a:ea typeface="Anaheim"/>
              <a:cs typeface="Anaheim"/>
              <a:sym typeface="Anaheim"/>
            </a:endParaRPr>
          </a:p>
        </p:txBody>
      </p:sp>
      <p:sp>
        <p:nvSpPr>
          <p:cNvPr id="725" name="Google Shape;725;p41"/>
          <p:cNvSpPr txBox="1"/>
          <p:nvPr/>
        </p:nvSpPr>
        <p:spPr>
          <a:xfrm>
            <a:off x="6939125" y="3909983"/>
            <a:ext cx="1176600" cy="370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Anaheim"/>
                <a:ea typeface="Anaheim"/>
                <a:cs typeface="Anaheim"/>
                <a:sym typeface="Anaheim"/>
              </a:rPr>
              <a:t>Alan Turner</a:t>
            </a:r>
            <a:endParaRPr sz="1000" b="1">
              <a:solidFill>
                <a:schemeClr val="dk1"/>
              </a:solidFill>
              <a:latin typeface="Anaheim"/>
              <a:ea typeface="Anaheim"/>
              <a:cs typeface="Anaheim"/>
              <a:sym typeface="Anaheim"/>
            </a:endParaRPr>
          </a:p>
          <a:p>
            <a:pPr marL="0" lvl="0" indent="0" algn="ctr" rtl="0">
              <a:spcBef>
                <a:spcPts val="0"/>
              </a:spcBef>
              <a:spcAft>
                <a:spcPts val="0"/>
              </a:spcAft>
              <a:buNone/>
            </a:pPr>
            <a:r>
              <a:rPr lang="en" sz="1000">
                <a:solidFill>
                  <a:schemeClr val="dk1"/>
                </a:solidFill>
                <a:latin typeface="Anaheim"/>
                <a:ea typeface="Anaheim"/>
                <a:cs typeface="Anaheim"/>
                <a:sym typeface="Anaheim"/>
              </a:rPr>
              <a:t>Employee</a:t>
            </a:r>
            <a:endParaRPr sz="1000" b="1">
              <a:solidFill>
                <a:schemeClr val="dk1"/>
              </a:solidFill>
              <a:latin typeface="Anaheim"/>
              <a:ea typeface="Anaheim"/>
              <a:cs typeface="Anaheim"/>
              <a:sym typeface="Anaheim"/>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OVERVIEW</a:t>
            </a:r>
            <a:endParaRPr/>
          </a:p>
        </p:txBody>
      </p:sp>
      <p:sp>
        <p:nvSpPr>
          <p:cNvPr id="731" name="Google Shape;731;p42"/>
          <p:cNvSpPr/>
          <p:nvPr/>
        </p:nvSpPr>
        <p:spPr>
          <a:xfrm>
            <a:off x="720000" y="1126075"/>
            <a:ext cx="3249300" cy="3249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2"/>
          <p:cNvSpPr/>
          <p:nvPr/>
        </p:nvSpPr>
        <p:spPr>
          <a:xfrm>
            <a:off x="997050" y="1680150"/>
            <a:ext cx="2695200" cy="2695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2"/>
          <p:cNvSpPr/>
          <p:nvPr/>
        </p:nvSpPr>
        <p:spPr>
          <a:xfrm>
            <a:off x="1529700" y="2745525"/>
            <a:ext cx="1629900" cy="1629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2"/>
          <p:cNvSpPr txBox="1"/>
          <p:nvPr/>
        </p:nvSpPr>
        <p:spPr>
          <a:xfrm>
            <a:off x="1672525" y="1117150"/>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accent1"/>
                </a:solidFill>
                <a:latin typeface="Syne"/>
                <a:ea typeface="Syne"/>
                <a:cs typeface="Syne"/>
                <a:sym typeface="Syne"/>
              </a:rPr>
              <a:t>$100M</a:t>
            </a:r>
            <a:endParaRPr sz="2400" b="1">
              <a:solidFill>
                <a:schemeClr val="accent1"/>
              </a:solidFill>
              <a:latin typeface="Syne"/>
              <a:ea typeface="Syne"/>
              <a:cs typeface="Syne"/>
              <a:sym typeface="Syne"/>
            </a:endParaRPr>
          </a:p>
        </p:txBody>
      </p:sp>
      <p:sp>
        <p:nvSpPr>
          <p:cNvPr id="735" name="Google Shape;735;p42"/>
          <p:cNvSpPr txBox="1"/>
          <p:nvPr/>
        </p:nvSpPr>
        <p:spPr>
          <a:xfrm>
            <a:off x="1672525" y="19992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accent1"/>
                </a:solidFill>
                <a:latin typeface="Syne"/>
                <a:ea typeface="Syne"/>
                <a:cs typeface="Syne"/>
                <a:sym typeface="Syne"/>
              </a:rPr>
              <a:t>$20M</a:t>
            </a:r>
            <a:endParaRPr sz="2400" b="1">
              <a:solidFill>
                <a:schemeClr val="accent1"/>
              </a:solidFill>
              <a:latin typeface="Syne"/>
              <a:ea typeface="Syne"/>
              <a:cs typeface="Syne"/>
              <a:sym typeface="Syne"/>
            </a:endParaRPr>
          </a:p>
        </p:txBody>
      </p:sp>
      <p:sp>
        <p:nvSpPr>
          <p:cNvPr id="736" name="Google Shape;736;p42"/>
          <p:cNvSpPr txBox="1"/>
          <p:nvPr/>
        </p:nvSpPr>
        <p:spPr>
          <a:xfrm>
            <a:off x="1672525" y="33892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dk1"/>
                </a:solidFill>
                <a:latin typeface="Raleway"/>
                <a:ea typeface="Raleway"/>
                <a:cs typeface="Raleway"/>
                <a:sym typeface="Raleway"/>
              </a:rPr>
              <a:t>$5M</a:t>
            </a:r>
            <a:endParaRPr sz="2400" b="1">
              <a:solidFill>
                <a:schemeClr val="dk1"/>
              </a:solidFill>
              <a:latin typeface="Raleway"/>
              <a:ea typeface="Raleway"/>
              <a:cs typeface="Raleway"/>
              <a:sym typeface="Raleway"/>
            </a:endParaRPr>
          </a:p>
        </p:txBody>
      </p:sp>
      <p:sp>
        <p:nvSpPr>
          <p:cNvPr id="737" name="Google Shape;737;p42"/>
          <p:cNvSpPr/>
          <p:nvPr/>
        </p:nvSpPr>
        <p:spPr>
          <a:xfrm>
            <a:off x="4117150" y="1391865"/>
            <a:ext cx="288900" cy="288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2"/>
          <p:cNvSpPr txBox="1"/>
          <p:nvPr/>
        </p:nvSpPr>
        <p:spPr>
          <a:xfrm>
            <a:off x="4571475" y="1274699"/>
            <a:ext cx="38589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Outer circle</a:t>
            </a:r>
            <a:endParaRPr sz="1800" b="1">
              <a:solidFill>
                <a:schemeClr val="dk1"/>
              </a:solidFill>
              <a:latin typeface="Syne"/>
              <a:ea typeface="Syne"/>
              <a:cs typeface="Syne"/>
              <a:sym typeface="Syne"/>
            </a:endParaRPr>
          </a:p>
        </p:txBody>
      </p:sp>
      <p:sp>
        <p:nvSpPr>
          <p:cNvPr id="739" name="Google Shape;739;p42"/>
          <p:cNvSpPr txBox="1"/>
          <p:nvPr/>
        </p:nvSpPr>
        <p:spPr>
          <a:xfrm>
            <a:off x="4571475" y="1674002"/>
            <a:ext cx="3858900" cy="6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Include the total size of the market, which represents the entire potential customer base for the product or service</a:t>
            </a:r>
            <a:endParaRPr sz="1200">
              <a:solidFill>
                <a:schemeClr val="dk1"/>
              </a:solidFill>
              <a:latin typeface="Anaheim"/>
              <a:ea typeface="Anaheim"/>
              <a:cs typeface="Anaheim"/>
              <a:sym typeface="Anaheim"/>
            </a:endParaRPr>
          </a:p>
        </p:txBody>
      </p:sp>
      <p:sp>
        <p:nvSpPr>
          <p:cNvPr id="740" name="Google Shape;740;p42"/>
          <p:cNvSpPr txBox="1"/>
          <p:nvPr/>
        </p:nvSpPr>
        <p:spPr>
          <a:xfrm>
            <a:off x="4571475" y="2348634"/>
            <a:ext cx="38589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Middle circle</a:t>
            </a:r>
            <a:endParaRPr sz="1800" b="1">
              <a:solidFill>
                <a:schemeClr val="dk1"/>
              </a:solidFill>
              <a:latin typeface="Syne"/>
              <a:ea typeface="Syne"/>
              <a:cs typeface="Syne"/>
              <a:sym typeface="Syne"/>
            </a:endParaRPr>
          </a:p>
        </p:txBody>
      </p:sp>
      <p:sp>
        <p:nvSpPr>
          <p:cNvPr id="741" name="Google Shape;741;p42"/>
          <p:cNvSpPr txBox="1"/>
          <p:nvPr/>
        </p:nvSpPr>
        <p:spPr>
          <a:xfrm>
            <a:off x="4571475" y="2747914"/>
            <a:ext cx="3858900" cy="6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Identify the target market for the product or service, which may be a subset of the total market</a:t>
            </a:r>
            <a:endParaRPr sz="1200">
              <a:solidFill>
                <a:schemeClr val="dk1"/>
              </a:solidFill>
              <a:latin typeface="Anaheim"/>
              <a:ea typeface="Anaheim"/>
              <a:cs typeface="Anaheim"/>
              <a:sym typeface="Anaheim"/>
            </a:endParaRPr>
          </a:p>
        </p:txBody>
      </p:sp>
      <p:sp>
        <p:nvSpPr>
          <p:cNvPr id="742" name="Google Shape;742;p42"/>
          <p:cNvSpPr txBox="1"/>
          <p:nvPr/>
        </p:nvSpPr>
        <p:spPr>
          <a:xfrm>
            <a:off x="4571475" y="3421710"/>
            <a:ext cx="38589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Inner circle</a:t>
            </a:r>
            <a:endParaRPr sz="1800" b="1">
              <a:solidFill>
                <a:schemeClr val="dk1"/>
              </a:solidFill>
              <a:latin typeface="Syne"/>
              <a:ea typeface="Syne"/>
              <a:cs typeface="Syne"/>
              <a:sym typeface="Syne"/>
            </a:endParaRPr>
          </a:p>
        </p:txBody>
      </p:sp>
      <p:sp>
        <p:nvSpPr>
          <p:cNvPr id="743" name="Google Shape;743;p42"/>
          <p:cNvSpPr txBox="1"/>
          <p:nvPr/>
        </p:nvSpPr>
        <p:spPr>
          <a:xfrm>
            <a:off x="4571475" y="3821000"/>
            <a:ext cx="3858900" cy="6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naheim"/>
                <a:ea typeface="Anaheim"/>
                <a:cs typeface="Anaheim"/>
                <a:sym typeface="Anaheim"/>
              </a:rPr>
              <a:t>Indicate the current market size, which represents the portion of the target market that the company has successfully captured</a:t>
            </a:r>
            <a:endParaRPr sz="1200">
              <a:solidFill>
                <a:schemeClr val="dk1"/>
              </a:solidFill>
              <a:latin typeface="Anaheim"/>
              <a:ea typeface="Anaheim"/>
              <a:cs typeface="Anaheim"/>
              <a:sym typeface="Anaheim"/>
            </a:endParaRPr>
          </a:p>
        </p:txBody>
      </p:sp>
      <p:sp>
        <p:nvSpPr>
          <p:cNvPr id="744" name="Google Shape;744;p42"/>
          <p:cNvSpPr/>
          <p:nvPr/>
        </p:nvSpPr>
        <p:spPr>
          <a:xfrm>
            <a:off x="4117150" y="2462408"/>
            <a:ext cx="288900" cy="28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2"/>
          <p:cNvSpPr/>
          <p:nvPr/>
        </p:nvSpPr>
        <p:spPr>
          <a:xfrm>
            <a:off x="4117150" y="3532092"/>
            <a:ext cx="288900" cy="288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a:t>
            </a:r>
            <a:endParaRPr/>
          </a:p>
        </p:txBody>
      </p:sp>
      <p:graphicFrame>
        <p:nvGraphicFramePr>
          <p:cNvPr id="751" name="Google Shape;751;p43"/>
          <p:cNvGraphicFramePr/>
          <p:nvPr/>
        </p:nvGraphicFramePr>
        <p:xfrm>
          <a:off x="713325" y="1224388"/>
          <a:ext cx="7717600" cy="3342250"/>
        </p:xfrm>
        <a:graphic>
          <a:graphicData uri="http://schemas.openxmlformats.org/drawingml/2006/table">
            <a:tbl>
              <a:tblPr>
                <a:noFill/>
                <a:tableStyleId>{557991A1-490A-436F-8648-10A287EF66F0}</a:tableStyleId>
              </a:tblPr>
              <a:tblGrid>
                <a:gridCol w="1364200">
                  <a:extLst>
                    <a:ext uri="{9D8B030D-6E8A-4147-A177-3AD203B41FA5}">
                      <a16:colId xmlns:a16="http://schemas.microsoft.com/office/drawing/2014/main" val="20000"/>
                    </a:ext>
                  </a:extLst>
                </a:gridCol>
                <a:gridCol w="2212500">
                  <a:extLst>
                    <a:ext uri="{9D8B030D-6E8A-4147-A177-3AD203B41FA5}">
                      <a16:colId xmlns:a16="http://schemas.microsoft.com/office/drawing/2014/main" val="20001"/>
                    </a:ext>
                  </a:extLst>
                </a:gridCol>
                <a:gridCol w="345075">
                  <a:extLst>
                    <a:ext uri="{9D8B030D-6E8A-4147-A177-3AD203B41FA5}">
                      <a16:colId xmlns:a16="http://schemas.microsoft.com/office/drawing/2014/main" val="20002"/>
                    </a:ext>
                  </a:extLst>
                </a:gridCol>
                <a:gridCol w="345075">
                  <a:extLst>
                    <a:ext uri="{9D8B030D-6E8A-4147-A177-3AD203B41FA5}">
                      <a16:colId xmlns:a16="http://schemas.microsoft.com/office/drawing/2014/main" val="20003"/>
                    </a:ext>
                  </a:extLst>
                </a:gridCol>
                <a:gridCol w="345075">
                  <a:extLst>
                    <a:ext uri="{9D8B030D-6E8A-4147-A177-3AD203B41FA5}">
                      <a16:colId xmlns:a16="http://schemas.microsoft.com/office/drawing/2014/main" val="20004"/>
                    </a:ext>
                  </a:extLst>
                </a:gridCol>
                <a:gridCol w="345075">
                  <a:extLst>
                    <a:ext uri="{9D8B030D-6E8A-4147-A177-3AD203B41FA5}">
                      <a16:colId xmlns:a16="http://schemas.microsoft.com/office/drawing/2014/main" val="20005"/>
                    </a:ext>
                  </a:extLst>
                </a:gridCol>
                <a:gridCol w="345075">
                  <a:extLst>
                    <a:ext uri="{9D8B030D-6E8A-4147-A177-3AD203B41FA5}">
                      <a16:colId xmlns:a16="http://schemas.microsoft.com/office/drawing/2014/main" val="20006"/>
                    </a:ext>
                  </a:extLst>
                </a:gridCol>
                <a:gridCol w="345075">
                  <a:extLst>
                    <a:ext uri="{9D8B030D-6E8A-4147-A177-3AD203B41FA5}">
                      <a16:colId xmlns:a16="http://schemas.microsoft.com/office/drawing/2014/main" val="20007"/>
                    </a:ext>
                  </a:extLst>
                </a:gridCol>
                <a:gridCol w="345075">
                  <a:extLst>
                    <a:ext uri="{9D8B030D-6E8A-4147-A177-3AD203B41FA5}">
                      <a16:colId xmlns:a16="http://schemas.microsoft.com/office/drawing/2014/main" val="20008"/>
                    </a:ext>
                  </a:extLst>
                </a:gridCol>
                <a:gridCol w="345075">
                  <a:extLst>
                    <a:ext uri="{9D8B030D-6E8A-4147-A177-3AD203B41FA5}">
                      <a16:colId xmlns:a16="http://schemas.microsoft.com/office/drawing/2014/main" val="20009"/>
                    </a:ext>
                  </a:extLst>
                </a:gridCol>
                <a:gridCol w="345075">
                  <a:extLst>
                    <a:ext uri="{9D8B030D-6E8A-4147-A177-3AD203B41FA5}">
                      <a16:colId xmlns:a16="http://schemas.microsoft.com/office/drawing/2014/main" val="20010"/>
                    </a:ext>
                  </a:extLst>
                </a:gridCol>
                <a:gridCol w="345075">
                  <a:extLst>
                    <a:ext uri="{9D8B030D-6E8A-4147-A177-3AD203B41FA5}">
                      <a16:colId xmlns:a16="http://schemas.microsoft.com/office/drawing/2014/main" val="20011"/>
                    </a:ext>
                  </a:extLst>
                </a:gridCol>
                <a:gridCol w="345075">
                  <a:extLst>
                    <a:ext uri="{9D8B030D-6E8A-4147-A177-3AD203B41FA5}">
                      <a16:colId xmlns:a16="http://schemas.microsoft.com/office/drawing/2014/main" val="20012"/>
                    </a:ext>
                  </a:extLst>
                </a:gridCol>
                <a:gridCol w="34507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Initiative</a:t>
                      </a:r>
                      <a:endParaRPr sz="1700" b="1">
                        <a:solidFill>
                          <a:schemeClr val="accent1"/>
                        </a:solidFill>
                        <a:latin typeface="Syne"/>
                        <a:ea typeface="Syne"/>
                        <a:cs typeface="Syne"/>
                        <a:sym typeface="Syne"/>
                      </a:endParaRPr>
                    </a:p>
                  </a:txBody>
                  <a:tcPr marL="91425" marR="91425" marT="68575" marB="68575" anchor="ctr">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Objective</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Jan</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Feb</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Mar</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rgbClr val="000000"/>
                        </a:buClr>
                        <a:buSzPts val="1100"/>
                        <a:buFont typeface="Arial"/>
                        <a:buNone/>
                      </a:pPr>
                      <a:r>
                        <a:rPr lang="en" sz="1100" b="1">
                          <a:solidFill>
                            <a:schemeClr val="accent1"/>
                          </a:solidFill>
                          <a:latin typeface="Syne"/>
                          <a:ea typeface="Syne"/>
                          <a:cs typeface="Syne"/>
                          <a:sym typeface="Syne"/>
                        </a:rPr>
                        <a:t>Apr</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May</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Jun</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Jul</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Aug</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Sep</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Oct</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accent1"/>
                          </a:solidFill>
                          <a:latin typeface="Syne"/>
                          <a:ea typeface="Syne"/>
                          <a:cs typeface="Syne"/>
                          <a:sym typeface="Syne"/>
                        </a:rPr>
                        <a:t>Nov</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rgbClr val="000000"/>
                        </a:buClr>
                        <a:buSzPts val="1100"/>
                        <a:buFont typeface="Arial"/>
                        <a:buNone/>
                      </a:pPr>
                      <a:r>
                        <a:rPr lang="en" sz="1100" b="1">
                          <a:solidFill>
                            <a:schemeClr val="accent1"/>
                          </a:solidFill>
                          <a:latin typeface="Syne"/>
                          <a:ea typeface="Syne"/>
                          <a:cs typeface="Syne"/>
                          <a:sym typeface="Syne"/>
                        </a:rPr>
                        <a:t>Dec</a:t>
                      </a:r>
                      <a:endParaRPr sz="1100" b="1">
                        <a:solidFill>
                          <a:schemeClr val="accent1"/>
                        </a:solidFill>
                        <a:latin typeface="Syne"/>
                        <a:ea typeface="Syne"/>
                        <a:cs typeface="Syne"/>
                        <a:sym typeface="Syne"/>
                      </a:endParaRPr>
                    </a:p>
                  </a:txBody>
                  <a:tcPr marL="0" marR="0" marT="0" marB="0" anchor="ctr">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Understanding</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Analyze and understand the needs of your target audience</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Conduct research</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Research existing products in the industry and analyze how successful they are</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Brainstorm ideas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Generate ideas based on user feedback and research findings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Develop a prototype</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Create a basic version of the product to show investors</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Test for usability</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Put the prototype through rigorous testing processes to ensure that it meets user requirements </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Analyze feedback</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Analyze feedback</a:t>
                      </a:r>
                      <a:endParaRPr sz="1000">
                        <a:solidFill>
                          <a:schemeClr val="dk1"/>
                        </a:solidFill>
                        <a:latin typeface="Anaheim"/>
                        <a:ea typeface="Anaheim"/>
                        <a:cs typeface="Anaheim"/>
                        <a:sym typeface="Anaheim"/>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7">
          <a:extLst>
            <a:ext uri="{FF2B5EF4-FFF2-40B4-BE49-F238E27FC236}">
              <a16:creationId xmlns:a16="http://schemas.microsoft.com/office/drawing/2014/main" id="{78D60067-CA39-E455-648C-2FB5EAB301FF}"/>
            </a:ext>
          </a:extLst>
        </p:cNvPr>
        <p:cNvGrpSpPr/>
        <p:nvPr/>
      </p:nvGrpSpPr>
      <p:grpSpPr>
        <a:xfrm>
          <a:off x="0" y="0"/>
          <a:ext cx="0" cy="0"/>
          <a:chOff x="0" y="0"/>
          <a:chExt cx="0" cy="0"/>
        </a:xfrm>
      </p:grpSpPr>
      <p:sp>
        <p:nvSpPr>
          <p:cNvPr id="428" name="Google Shape;428;p29">
            <a:extLst>
              <a:ext uri="{FF2B5EF4-FFF2-40B4-BE49-F238E27FC236}">
                <a16:creationId xmlns:a16="http://schemas.microsoft.com/office/drawing/2014/main" id="{5D23A60D-44D9-48D5-6525-6D35A42C6C0D}"/>
              </a:ext>
            </a:extLst>
          </p:cNvPr>
          <p:cNvSpPr txBox="1">
            <a:spLocks noGrp="1"/>
          </p:cNvSpPr>
          <p:nvPr>
            <p:ph type="title"/>
          </p:nvPr>
        </p:nvSpPr>
        <p:spPr>
          <a:xfrm>
            <a:off x="5126575" y="816875"/>
            <a:ext cx="2976645" cy="57861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Giới thiệu đề tài</a:t>
            </a:r>
            <a:endParaRPr dirty="0"/>
          </a:p>
        </p:txBody>
      </p:sp>
      <p:sp>
        <p:nvSpPr>
          <p:cNvPr id="429" name="Google Shape;429;p29">
            <a:extLst>
              <a:ext uri="{FF2B5EF4-FFF2-40B4-BE49-F238E27FC236}">
                <a16:creationId xmlns:a16="http://schemas.microsoft.com/office/drawing/2014/main" id="{7BB0CF3E-309F-EC3E-1251-C9691426CC48}"/>
              </a:ext>
            </a:extLst>
          </p:cNvPr>
          <p:cNvSpPr txBox="1">
            <a:spLocks noGrp="1"/>
          </p:cNvSpPr>
          <p:nvPr>
            <p:ph type="subTitle" idx="1"/>
          </p:nvPr>
        </p:nvSpPr>
        <p:spPr>
          <a:xfrm>
            <a:off x="5126575" y="1395491"/>
            <a:ext cx="3151800" cy="261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pitch deck is a short presentation that entrepreneurs use to describe their business and present it to potential investors. It usually consists of about 10 slides with:</a:t>
            </a:r>
            <a:endParaRPr dirty="0"/>
          </a:p>
          <a:p>
            <a:pPr marL="0" lvl="0" indent="0" algn="l" rtl="0">
              <a:spcBef>
                <a:spcPts val="0"/>
              </a:spcBef>
              <a:spcAft>
                <a:spcPts val="0"/>
              </a:spcAft>
              <a:buNone/>
            </a:pPr>
            <a:endParaRPr dirty="0"/>
          </a:p>
          <a:p>
            <a:pPr marL="457200" lvl="0" indent="-304800" algn="l" rtl="0">
              <a:spcBef>
                <a:spcPts val="0"/>
              </a:spcBef>
              <a:spcAft>
                <a:spcPts val="0"/>
              </a:spcAft>
              <a:buSzPts val="1200"/>
              <a:buChar char="●"/>
            </a:pPr>
            <a:r>
              <a:rPr lang="en" dirty="0"/>
              <a:t>An overview of the company's mission and the product or service offered</a:t>
            </a:r>
            <a:endParaRPr dirty="0"/>
          </a:p>
          <a:p>
            <a:pPr marL="457200" lvl="0" indent="-304800" algn="l" rtl="0">
              <a:spcBef>
                <a:spcPts val="0"/>
              </a:spcBef>
              <a:spcAft>
                <a:spcPts val="0"/>
              </a:spcAft>
              <a:buSzPts val="1200"/>
              <a:buChar char="●"/>
            </a:pPr>
            <a:r>
              <a:rPr lang="en" dirty="0"/>
              <a:t>Market opportunity</a:t>
            </a:r>
            <a:endParaRPr dirty="0"/>
          </a:p>
          <a:p>
            <a:pPr marL="457200" lvl="0" indent="-304800" algn="l" rtl="0">
              <a:spcBef>
                <a:spcPts val="0"/>
              </a:spcBef>
              <a:spcAft>
                <a:spcPts val="0"/>
              </a:spcAft>
              <a:buSzPts val="1200"/>
              <a:buChar char="●"/>
            </a:pPr>
            <a:r>
              <a:rPr lang="en" dirty="0"/>
              <a:t>Team, financials, etc.</a:t>
            </a:r>
            <a:endParaRPr dirty="0"/>
          </a:p>
          <a:p>
            <a:pPr marL="457200" lvl="0" indent="0" algn="l" rtl="0">
              <a:spcBef>
                <a:spcPts val="0"/>
              </a:spcBef>
              <a:spcAft>
                <a:spcPts val="0"/>
              </a:spcAft>
              <a:buNone/>
            </a:pPr>
            <a:endParaRPr dirty="0"/>
          </a:p>
          <a:p>
            <a:pPr marL="0" lvl="0" indent="0" algn="l" rtl="0">
              <a:spcBef>
                <a:spcPts val="0"/>
              </a:spcBef>
              <a:spcAft>
                <a:spcPts val="0"/>
              </a:spcAft>
              <a:buNone/>
            </a:pPr>
            <a:r>
              <a:rPr lang="en" dirty="0"/>
              <a:t>The goal is to garner enough interest from investors so that they are motivated to invest in the business</a:t>
            </a:r>
            <a:endParaRPr dirty="0"/>
          </a:p>
        </p:txBody>
      </p:sp>
      <p:pic>
        <p:nvPicPr>
          <p:cNvPr id="430" name="Google Shape;430;p29">
            <a:extLst>
              <a:ext uri="{FF2B5EF4-FFF2-40B4-BE49-F238E27FC236}">
                <a16:creationId xmlns:a16="http://schemas.microsoft.com/office/drawing/2014/main" id="{3237064D-C12D-C0D4-7FA0-895AF5080800}"/>
              </a:ext>
            </a:extLst>
          </p:cNvPr>
          <p:cNvPicPr preferRelativeResize="0">
            <a:picLocks noGrp="1"/>
          </p:cNvPicPr>
          <p:nvPr>
            <p:ph type="pic" idx="2"/>
          </p:nvPr>
        </p:nvPicPr>
        <p:blipFill rotWithShape="1">
          <a:blip r:embed="rId3">
            <a:alphaModFix/>
          </a:blip>
          <a:srcRect t="789" r="-2658" b="25393"/>
          <a:stretch/>
        </p:blipFill>
        <p:spPr>
          <a:xfrm>
            <a:off x="0" y="0"/>
            <a:ext cx="4275175" cy="4604002"/>
          </a:xfrm>
          <a:prstGeom prst="rect">
            <a:avLst/>
          </a:prstGeom>
        </p:spPr>
      </p:pic>
    </p:spTree>
    <p:extLst>
      <p:ext uri="{BB962C8B-B14F-4D97-AF65-F5344CB8AC3E}">
        <p14:creationId xmlns:p14="http://schemas.microsoft.com/office/powerpoint/2010/main" val="7941027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sp>
        <p:nvSpPr>
          <p:cNvPr id="757" name="Google Shape;757;p44"/>
          <p:cNvSpPr txBox="1"/>
          <p:nvPr/>
        </p:nvSpPr>
        <p:spPr>
          <a:xfrm>
            <a:off x="713225" y="4356800"/>
            <a:ext cx="7717800" cy="24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naheim"/>
                <a:ea typeface="Anaheim"/>
                <a:cs typeface="Anaheim"/>
                <a:sym typeface="Anaheim"/>
              </a:rPr>
              <a:t>Follow the link in the graph to modify its data and then paste the new one here. </a:t>
            </a:r>
            <a:r>
              <a:rPr lang="en" sz="1000" b="1" u="sng">
                <a:solidFill>
                  <a:schemeClr val="hlink"/>
                </a:solidFill>
                <a:latin typeface="Anaheim"/>
                <a:ea typeface="Anaheim"/>
                <a:cs typeface="Anaheim"/>
                <a:sym typeface="Anaheim"/>
                <a:hlinkClick r:id="rId3"/>
              </a:rPr>
              <a:t>For more info, click here</a:t>
            </a:r>
            <a:endParaRPr sz="1000" b="1" u="sng">
              <a:solidFill>
                <a:schemeClr val="dk1"/>
              </a:solidFill>
              <a:latin typeface="Anaheim"/>
              <a:ea typeface="Anaheim"/>
              <a:cs typeface="Anaheim"/>
              <a:sym typeface="Anaheim"/>
            </a:endParaRPr>
          </a:p>
        </p:txBody>
      </p:sp>
      <p:sp>
        <p:nvSpPr>
          <p:cNvPr id="758" name="Google Shape;758;p44"/>
          <p:cNvSpPr txBox="1">
            <a:spLocks noGrp="1"/>
          </p:cNvSpPr>
          <p:nvPr>
            <p:ph type="subTitle" idx="4294967295"/>
          </p:nvPr>
        </p:nvSpPr>
        <p:spPr>
          <a:xfrm>
            <a:off x="987802" y="1135444"/>
            <a:ext cx="744300" cy="2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yne"/>
                <a:ea typeface="Syne"/>
                <a:cs typeface="Syne"/>
                <a:sym typeface="Syne"/>
              </a:rPr>
              <a:t>A</a:t>
            </a:r>
            <a:endParaRPr>
              <a:latin typeface="Syne"/>
              <a:ea typeface="Syne"/>
              <a:cs typeface="Syne"/>
              <a:sym typeface="Syne"/>
            </a:endParaRPr>
          </a:p>
        </p:txBody>
      </p:sp>
      <p:sp>
        <p:nvSpPr>
          <p:cNvPr id="759" name="Google Shape;759;p44"/>
          <p:cNvSpPr/>
          <p:nvPr/>
        </p:nvSpPr>
        <p:spPr>
          <a:xfrm>
            <a:off x="839608" y="1191681"/>
            <a:ext cx="148200" cy="148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4"/>
          <p:cNvSpPr txBox="1">
            <a:spLocks noGrp="1"/>
          </p:cNvSpPr>
          <p:nvPr>
            <p:ph type="subTitle" idx="4294967295"/>
          </p:nvPr>
        </p:nvSpPr>
        <p:spPr>
          <a:xfrm>
            <a:off x="2067093" y="1135444"/>
            <a:ext cx="744300" cy="2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yne"/>
                <a:ea typeface="Syne"/>
                <a:cs typeface="Syne"/>
                <a:sym typeface="Syne"/>
              </a:rPr>
              <a:t>B</a:t>
            </a:r>
            <a:endParaRPr>
              <a:latin typeface="Syne"/>
              <a:ea typeface="Syne"/>
              <a:cs typeface="Syne"/>
              <a:sym typeface="Syne"/>
            </a:endParaRPr>
          </a:p>
        </p:txBody>
      </p:sp>
      <p:sp>
        <p:nvSpPr>
          <p:cNvPr id="761" name="Google Shape;761;p44"/>
          <p:cNvSpPr/>
          <p:nvPr/>
        </p:nvSpPr>
        <p:spPr>
          <a:xfrm>
            <a:off x="1918896" y="1191681"/>
            <a:ext cx="148200" cy="148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4"/>
          <p:cNvSpPr txBox="1">
            <a:spLocks noGrp="1"/>
          </p:cNvSpPr>
          <p:nvPr>
            <p:ph type="subTitle" idx="4294967295"/>
          </p:nvPr>
        </p:nvSpPr>
        <p:spPr>
          <a:xfrm>
            <a:off x="3146383" y="1135444"/>
            <a:ext cx="744300" cy="2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yne"/>
                <a:ea typeface="Syne"/>
                <a:cs typeface="Syne"/>
                <a:sym typeface="Syne"/>
              </a:rPr>
              <a:t>C</a:t>
            </a:r>
            <a:endParaRPr>
              <a:latin typeface="Syne"/>
              <a:ea typeface="Syne"/>
              <a:cs typeface="Syne"/>
              <a:sym typeface="Syne"/>
            </a:endParaRPr>
          </a:p>
        </p:txBody>
      </p:sp>
      <p:sp>
        <p:nvSpPr>
          <p:cNvPr id="763" name="Google Shape;763;p44"/>
          <p:cNvSpPr/>
          <p:nvPr/>
        </p:nvSpPr>
        <p:spPr>
          <a:xfrm>
            <a:off x="2998183" y="1191681"/>
            <a:ext cx="148200" cy="148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4"/>
          <p:cNvSpPr txBox="1">
            <a:spLocks noGrp="1"/>
          </p:cNvSpPr>
          <p:nvPr>
            <p:ph type="subTitle" idx="4294967295"/>
          </p:nvPr>
        </p:nvSpPr>
        <p:spPr>
          <a:xfrm>
            <a:off x="4225674" y="1135444"/>
            <a:ext cx="744300" cy="2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Syne"/>
                <a:ea typeface="Syne"/>
                <a:cs typeface="Syne"/>
                <a:sym typeface="Syne"/>
              </a:rPr>
              <a:t>D</a:t>
            </a:r>
            <a:endParaRPr>
              <a:latin typeface="Syne"/>
              <a:ea typeface="Syne"/>
              <a:cs typeface="Syne"/>
              <a:sym typeface="Syne"/>
            </a:endParaRPr>
          </a:p>
        </p:txBody>
      </p:sp>
      <p:sp>
        <p:nvSpPr>
          <p:cNvPr id="765" name="Google Shape;765;p44"/>
          <p:cNvSpPr/>
          <p:nvPr/>
        </p:nvSpPr>
        <p:spPr>
          <a:xfrm>
            <a:off x="4077471" y="1191681"/>
            <a:ext cx="148200" cy="1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txBox="1"/>
          <p:nvPr/>
        </p:nvSpPr>
        <p:spPr>
          <a:xfrm>
            <a:off x="5248225" y="1135450"/>
            <a:ext cx="3183000" cy="394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Syne"/>
                <a:ea typeface="Syne"/>
                <a:cs typeface="Syne"/>
                <a:sym typeface="Syne"/>
              </a:rPr>
              <a:t>BUDGET</a:t>
            </a:r>
            <a:endParaRPr sz="2000" b="1">
              <a:solidFill>
                <a:schemeClr val="dk1"/>
              </a:solidFill>
              <a:latin typeface="Syne"/>
              <a:ea typeface="Syne"/>
              <a:cs typeface="Syne"/>
              <a:sym typeface="Syne"/>
            </a:endParaRPr>
          </a:p>
        </p:txBody>
      </p:sp>
      <p:sp>
        <p:nvSpPr>
          <p:cNvPr id="767" name="Google Shape;767;p44"/>
          <p:cNvSpPr txBox="1"/>
          <p:nvPr/>
        </p:nvSpPr>
        <p:spPr>
          <a:xfrm>
            <a:off x="5248100" y="1606138"/>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b="1">
                <a:solidFill>
                  <a:schemeClr val="dk1"/>
                </a:solidFill>
                <a:latin typeface="Syne"/>
                <a:ea typeface="Syne"/>
                <a:cs typeface="Syne"/>
                <a:sym typeface="Syne"/>
              </a:rPr>
              <a:t>20XX</a:t>
            </a:r>
            <a:endParaRPr b="1">
              <a:solidFill>
                <a:schemeClr val="dk1"/>
              </a:solidFill>
              <a:latin typeface="Syne"/>
              <a:ea typeface="Syne"/>
              <a:cs typeface="Syne"/>
              <a:sym typeface="Syne"/>
            </a:endParaRPr>
          </a:p>
        </p:txBody>
      </p:sp>
      <p:sp>
        <p:nvSpPr>
          <p:cNvPr id="768" name="Google Shape;768;p44"/>
          <p:cNvSpPr txBox="1"/>
          <p:nvPr/>
        </p:nvSpPr>
        <p:spPr>
          <a:xfrm>
            <a:off x="7736050" y="1606150"/>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b="1">
                <a:solidFill>
                  <a:schemeClr val="dk1"/>
                </a:solidFill>
                <a:latin typeface="Syne"/>
                <a:ea typeface="Syne"/>
                <a:cs typeface="Syne"/>
                <a:sym typeface="Syne"/>
              </a:rPr>
              <a:t>50%</a:t>
            </a:r>
            <a:endParaRPr b="1">
              <a:solidFill>
                <a:schemeClr val="dk1"/>
              </a:solidFill>
              <a:latin typeface="Syne"/>
              <a:ea typeface="Syne"/>
              <a:cs typeface="Syne"/>
              <a:sym typeface="Syne"/>
            </a:endParaRPr>
          </a:p>
        </p:txBody>
      </p:sp>
      <p:cxnSp>
        <p:nvCxnSpPr>
          <p:cNvPr id="769" name="Google Shape;769;p44"/>
          <p:cNvCxnSpPr>
            <a:stCxn id="767" idx="3"/>
            <a:endCxn id="768" idx="1"/>
          </p:cNvCxnSpPr>
          <p:nvPr/>
        </p:nvCxnSpPr>
        <p:spPr>
          <a:xfrm>
            <a:off x="6062300" y="1729738"/>
            <a:ext cx="1673700" cy="0"/>
          </a:xfrm>
          <a:prstGeom prst="straightConnector1">
            <a:avLst/>
          </a:prstGeom>
          <a:noFill/>
          <a:ln w="9525" cap="flat" cmpd="sng">
            <a:solidFill>
              <a:schemeClr val="dk1"/>
            </a:solidFill>
            <a:prstDash val="solid"/>
            <a:round/>
            <a:headEnd type="none" w="med" len="med"/>
            <a:tailEnd type="none" w="med" len="med"/>
          </a:ln>
        </p:spPr>
      </p:cxnSp>
      <p:cxnSp>
        <p:nvCxnSpPr>
          <p:cNvPr id="770" name="Google Shape;770;p44"/>
          <p:cNvCxnSpPr>
            <a:stCxn id="767" idx="3"/>
          </p:cNvCxnSpPr>
          <p:nvPr/>
        </p:nvCxnSpPr>
        <p:spPr>
          <a:xfrm>
            <a:off x="6062300" y="1729738"/>
            <a:ext cx="785100" cy="0"/>
          </a:xfrm>
          <a:prstGeom prst="straightConnector1">
            <a:avLst/>
          </a:prstGeom>
          <a:noFill/>
          <a:ln w="76200" cap="flat" cmpd="sng">
            <a:solidFill>
              <a:schemeClr val="dk1"/>
            </a:solidFill>
            <a:prstDash val="solid"/>
            <a:round/>
            <a:headEnd type="none" w="med" len="med"/>
            <a:tailEnd type="none" w="med" len="med"/>
          </a:ln>
        </p:spPr>
      </p:cxnSp>
      <p:sp>
        <p:nvSpPr>
          <p:cNvPr id="771" name="Google Shape;771;p44"/>
          <p:cNvSpPr txBox="1"/>
          <p:nvPr/>
        </p:nvSpPr>
        <p:spPr>
          <a:xfrm>
            <a:off x="5248100" y="2566913"/>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b="1">
                <a:solidFill>
                  <a:schemeClr val="dk1"/>
                </a:solidFill>
                <a:latin typeface="Syne"/>
                <a:ea typeface="Syne"/>
                <a:cs typeface="Syne"/>
                <a:sym typeface="Syne"/>
              </a:rPr>
              <a:t>20XX</a:t>
            </a:r>
            <a:endParaRPr b="1">
              <a:solidFill>
                <a:schemeClr val="dk1"/>
              </a:solidFill>
              <a:latin typeface="Syne"/>
              <a:ea typeface="Syne"/>
              <a:cs typeface="Syne"/>
              <a:sym typeface="Syne"/>
            </a:endParaRPr>
          </a:p>
        </p:txBody>
      </p:sp>
      <p:sp>
        <p:nvSpPr>
          <p:cNvPr id="772" name="Google Shape;772;p44"/>
          <p:cNvSpPr txBox="1"/>
          <p:nvPr/>
        </p:nvSpPr>
        <p:spPr>
          <a:xfrm>
            <a:off x="7736050" y="2566913"/>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b="1">
                <a:solidFill>
                  <a:schemeClr val="dk1"/>
                </a:solidFill>
                <a:latin typeface="Syne"/>
                <a:ea typeface="Syne"/>
                <a:cs typeface="Syne"/>
                <a:sym typeface="Syne"/>
              </a:rPr>
              <a:t>60%</a:t>
            </a:r>
            <a:endParaRPr b="1">
              <a:solidFill>
                <a:schemeClr val="dk1"/>
              </a:solidFill>
              <a:latin typeface="Syne"/>
              <a:ea typeface="Syne"/>
              <a:cs typeface="Syne"/>
              <a:sym typeface="Syne"/>
            </a:endParaRPr>
          </a:p>
        </p:txBody>
      </p:sp>
      <p:cxnSp>
        <p:nvCxnSpPr>
          <p:cNvPr id="773" name="Google Shape;773;p44"/>
          <p:cNvCxnSpPr>
            <a:stCxn id="771" idx="3"/>
            <a:endCxn id="772" idx="1"/>
          </p:cNvCxnSpPr>
          <p:nvPr/>
        </p:nvCxnSpPr>
        <p:spPr>
          <a:xfrm>
            <a:off x="6062300" y="2690513"/>
            <a:ext cx="1673700" cy="0"/>
          </a:xfrm>
          <a:prstGeom prst="straightConnector1">
            <a:avLst/>
          </a:prstGeom>
          <a:noFill/>
          <a:ln w="9525" cap="flat" cmpd="sng">
            <a:solidFill>
              <a:schemeClr val="dk1"/>
            </a:solidFill>
            <a:prstDash val="solid"/>
            <a:round/>
            <a:headEnd type="none" w="med" len="med"/>
            <a:tailEnd type="none" w="med" len="med"/>
          </a:ln>
        </p:spPr>
      </p:cxnSp>
      <p:cxnSp>
        <p:nvCxnSpPr>
          <p:cNvPr id="774" name="Google Shape;774;p44"/>
          <p:cNvCxnSpPr>
            <a:stCxn id="771" idx="3"/>
          </p:cNvCxnSpPr>
          <p:nvPr/>
        </p:nvCxnSpPr>
        <p:spPr>
          <a:xfrm>
            <a:off x="6062300" y="2690513"/>
            <a:ext cx="1077300" cy="0"/>
          </a:xfrm>
          <a:prstGeom prst="straightConnector1">
            <a:avLst/>
          </a:prstGeom>
          <a:noFill/>
          <a:ln w="76200" cap="flat" cmpd="sng">
            <a:solidFill>
              <a:schemeClr val="dk1"/>
            </a:solidFill>
            <a:prstDash val="solid"/>
            <a:round/>
            <a:headEnd type="none" w="med" len="med"/>
            <a:tailEnd type="none" w="med" len="med"/>
          </a:ln>
        </p:spPr>
      </p:cxnSp>
      <p:sp>
        <p:nvSpPr>
          <p:cNvPr id="775" name="Google Shape;775;p44"/>
          <p:cNvSpPr txBox="1"/>
          <p:nvPr/>
        </p:nvSpPr>
        <p:spPr>
          <a:xfrm>
            <a:off x="5248100" y="2261338"/>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b="1">
                <a:solidFill>
                  <a:schemeClr val="dk1"/>
                </a:solidFill>
                <a:latin typeface="Syne"/>
                <a:ea typeface="Syne"/>
                <a:cs typeface="Syne"/>
                <a:sym typeface="Syne"/>
              </a:rPr>
              <a:t>20XX</a:t>
            </a:r>
            <a:endParaRPr b="1">
              <a:solidFill>
                <a:schemeClr val="dk1"/>
              </a:solidFill>
              <a:latin typeface="Syne"/>
              <a:ea typeface="Syne"/>
              <a:cs typeface="Syne"/>
              <a:sym typeface="Syne"/>
            </a:endParaRPr>
          </a:p>
        </p:txBody>
      </p:sp>
      <p:sp>
        <p:nvSpPr>
          <p:cNvPr id="776" name="Google Shape;776;p44"/>
          <p:cNvSpPr txBox="1"/>
          <p:nvPr/>
        </p:nvSpPr>
        <p:spPr>
          <a:xfrm>
            <a:off x="7736050" y="2261338"/>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b="1">
                <a:solidFill>
                  <a:schemeClr val="dk1"/>
                </a:solidFill>
                <a:latin typeface="Syne"/>
                <a:ea typeface="Syne"/>
                <a:cs typeface="Syne"/>
                <a:sym typeface="Syne"/>
              </a:rPr>
              <a:t>20%</a:t>
            </a:r>
            <a:endParaRPr b="1">
              <a:solidFill>
                <a:schemeClr val="dk1"/>
              </a:solidFill>
              <a:latin typeface="Syne"/>
              <a:ea typeface="Syne"/>
              <a:cs typeface="Syne"/>
              <a:sym typeface="Syne"/>
            </a:endParaRPr>
          </a:p>
        </p:txBody>
      </p:sp>
      <p:cxnSp>
        <p:nvCxnSpPr>
          <p:cNvPr id="777" name="Google Shape;777;p44"/>
          <p:cNvCxnSpPr>
            <a:stCxn id="775" idx="3"/>
            <a:endCxn id="776" idx="1"/>
          </p:cNvCxnSpPr>
          <p:nvPr/>
        </p:nvCxnSpPr>
        <p:spPr>
          <a:xfrm>
            <a:off x="6062300" y="2384938"/>
            <a:ext cx="1673700" cy="0"/>
          </a:xfrm>
          <a:prstGeom prst="straightConnector1">
            <a:avLst/>
          </a:prstGeom>
          <a:noFill/>
          <a:ln w="9525" cap="flat" cmpd="sng">
            <a:solidFill>
              <a:schemeClr val="dk1"/>
            </a:solidFill>
            <a:prstDash val="solid"/>
            <a:round/>
            <a:headEnd type="none" w="med" len="med"/>
            <a:tailEnd type="none" w="med" len="med"/>
          </a:ln>
        </p:spPr>
      </p:cxnSp>
      <p:cxnSp>
        <p:nvCxnSpPr>
          <p:cNvPr id="778" name="Google Shape;778;p44"/>
          <p:cNvCxnSpPr>
            <a:stCxn id="775" idx="3"/>
          </p:cNvCxnSpPr>
          <p:nvPr/>
        </p:nvCxnSpPr>
        <p:spPr>
          <a:xfrm>
            <a:off x="6062300" y="2384938"/>
            <a:ext cx="378300" cy="0"/>
          </a:xfrm>
          <a:prstGeom prst="straightConnector1">
            <a:avLst/>
          </a:prstGeom>
          <a:noFill/>
          <a:ln w="76200" cap="flat" cmpd="sng">
            <a:solidFill>
              <a:schemeClr val="dk1"/>
            </a:solidFill>
            <a:prstDash val="solid"/>
            <a:round/>
            <a:headEnd type="none" w="med" len="med"/>
            <a:tailEnd type="none" w="med" len="med"/>
          </a:ln>
        </p:spPr>
      </p:cxnSp>
      <p:sp>
        <p:nvSpPr>
          <p:cNvPr id="779" name="Google Shape;779;p44"/>
          <p:cNvSpPr txBox="1"/>
          <p:nvPr/>
        </p:nvSpPr>
        <p:spPr>
          <a:xfrm>
            <a:off x="5248100" y="1933738"/>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b="1">
                <a:solidFill>
                  <a:schemeClr val="dk1"/>
                </a:solidFill>
                <a:latin typeface="Syne"/>
                <a:ea typeface="Syne"/>
                <a:cs typeface="Syne"/>
                <a:sym typeface="Syne"/>
              </a:rPr>
              <a:t>20XX</a:t>
            </a:r>
            <a:endParaRPr b="1">
              <a:solidFill>
                <a:schemeClr val="dk1"/>
              </a:solidFill>
              <a:latin typeface="Syne"/>
              <a:ea typeface="Syne"/>
              <a:cs typeface="Syne"/>
              <a:sym typeface="Syne"/>
            </a:endParaRPr>
          </a:p>
        </p:txBody>
      </p:sp>
      <p:sp>
        <p:nvSpPr>
          <p:cNvPr id="780" name="Google Shape;780;p44"/>
          <p:cNvSpPr txBox="1"/>
          <p:nvPr/>
        </p:nvSpPr>
        <p:spPr>
          <a:xfrm>
            <a:off x="7736050" y="1933738"/>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b="1">
                <a:solidFill>
                  <a:schemeClr val="dk1"/>
                </a:solidFill>
                <a:latin typeface="Syne"/>
                <a:ea typeface="Syne"/>
                <a:cs typeface="Syne"/>
                <a:sym typeface="Syne"/>
              </a:rPr>
              <a:t>10%</a:t>
            </a:r>
            <a:endParaRPr b="1">
              <a:solidFill>
                <a:schemeClr val="dk1"/>
              </a:solidFill>
              <a:latin typeface="Syne"/>
              <a:ea typeface="Syne"/>
              <a:cs typeface="Syne"/>
              <a:sym typeface="Syne"/>
            </a:endParaRPr>
          </a:p>
        </p:txBody>
      </p:sp>
      <p:cxnSp>
        <p:nvCxnSpPr>
          <p:cNvPr id="781" name="Google Shape;781;p44"/>
          <p:cNvCxnSpPr>
            <a:stCxn id="779" idx="3"/>
            <a:endCxn id="780" idx="1"/>
          </p:cNvCxnSpPr>
          <p:nvPr/>
        </p:nvCxnSpPr>
        <p:spPr>
          <a:xfrm>
            <a:off x="6062300" y="2057338"/>
            <a:ext cx="1673700" cy="0"/>
          </a:xfrm>
          <a:prstGeom prst="straightConnector1">
            <a:avLst/>
          </a:prstGeom>
          <a:noFill/>
          <a:ln w="9525" cap="flat" cmpd="sng">
            <a:solidFill>
              <a:schemeClr val="dk1"/>
            </a:solidFill>
            <a:prstDash val="solid"/>
            <a:round/>
            <a:headEnd type="none" w="med" len="med"/>
            <a:tailEnd type="none" w="med" len="med"/>
          </a:ln>
        </p:spPr>
      </p:cxnSp>
      <p:cxnSp>
        <p:nvCxnSpPr>
          <p:cNvPr id="782" name="Google Shape;782;p44"/>
          <p:cNvCxnSpPr>
            <a:stCxn id="779" idx="3"/>
          </p:cNvCxnSpPr>
          <p:nvPr/>
        </p:nvCxnSpPr>
        <p:spPr>
          <a:xfrm>
            <a:off x="6062300" y="2057338"/>
            <a:ext cx="114600" cy="0"/>
          </a:xfrm>
          <a:prstGeom prst="straightConnector1">
            <a:avLst/>
          </a:prstGeom>
          <a:noFill/>
          <a:ln w="76200" cap="flat" cmpd="sng">
            <a:solidFill>
              <a:schemeClr val="dk1"/>
            </a:solidFill>
            <a:prstDash val="solid"/>
            <a:round/>
            <a:headEnd type="none" w="med" len="med"/>
            <a:tailEnd type="none" w="med" len="med"/>
          </a:ln>
        </p:spPr>
      </p:cxnSp>
      <p:sp>
        <p:nvSpPr>
          <p:cNvPr id="783" name="Google Shape;783;p44"/>
          <p:cNvSpPr txBox="1"/>
          <p:nvPr/>
        </p:nvSpPr>
        <p:spPr>
          <a:xfrm>
            <a:off x="5351200" y="3118800"/>
            <a:ext cx="20109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yne"/>
                <a:ea typeface="Syne"/>
                <a:cs typeface="Syne"/>
                <a:sym typeface="Syne"/>
              </a:rPr>
              <a:t>100,000</a:t>
            </a:r>
            <a:endParaRPr sz="3000" b="1">
              <a:solidFill>
                <a:schemeClr val="dk1"/>
              </a:solidFill>
              <a:latin typeface="Syne"/>
              <a:ea typeface="Syne"/>
              <a:cs typeface="Syne"/>
              <a:sym typeface="Syne"/>
            </a:endParaRPr>
          </a:p>
        </p:txBody>
      </p:sp>
      <p:sp>
        <p:nvSpPr>
          <p:cNvPr id="784" name="Google Shape;784;p44"/>
          <p:cNvSpPr txBox="1"/>
          <p:nvPr/>
        </p:nvSpPr>
        <p:spPr>
          <a:xfrm>
            <a:off x="5351200" y="3774900"/>
            <a:ext cx="20109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yne"/>
                <a:ea typeface="Syne"/>
                <a:cs typeface="Syne"/>
                <a:sym typeface="Syne"/>
              </a:rPr>
              <a:t>5,000</a:t>
            </a:r>
            <a:endParaRPr sz="3000" b="1">
              <a:solidFill>
                <a:schemeClr val="dk1"/>
              </a:solidFill>
              <a:latin typeface="Syne"/>
              <a:ea typeface="Syne"/>
              <a:cs typeface="Syne"/>
              <a:sym typeface="Syne"/>
            </a:endParaRPr>
          </a:p>
        </p:txBody>
      </p:sp>
      <p:sp>
        <p:nvSpPr>
          <p:cNvPr id="785" name="Google Shape;785;p44"/>
          <p:cNvSpPr txBox="1">
            <a:spLocks noGrp="1"/>
          </p:cNvSpPr>
          <p:nvPr>
            <p:ph type="subTitle" idx="4294967295"/>
          </p:nvPr>
        </p:nvSpPr>
        <p:spPr>
          <a:xfrm>
            <a:off x="7396500" y="3118800"/>
            <a:ext cx="1027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a hot planet</a:t>
            </a:r>
            <a:endParaRPr/>
          </a:p>
        </p:txBody>
      </p:sp>
      <p:sp>
        <p:nvSpPr>
          <p:cNvPr id="786" name="Google Shape;786;p44"/>
          <p:cNvSpPr txBox="1">
            <a:spLocks noGrp="1"/>
          </p:cNvSpPr>
          <p:nvPr>
            <p:ph type="subTitle" idx="4294967295"/>
          </p:nvPr>
        </p:nvSpPr>
        <p:spPr>
          <a:xfrm>
            <a:off x="7396500" y="3774900"/>
            <a:ext cx="10275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very small</a:t>
            </a:r>
            <a:endParaRPr/>
          </a:p>
        </p:txBody>
      </p:sp>
      <p:pic>
        <p:nvPicPr>
          <p:cNvPr id="787" name="Google Shape;787;p44">
            <a:hlinkClick r:id="rId4"/>
          </p:cNvPr>
          <p:cNvPicPr preferRelativeResize="0"/>
          <p:nvPr/>
        </p:nvPicPr>
        <p:blipFill>
          <a:blip r:embed="rId5">
            <a:alphaModFix/>
          </a:blip>
          <a:stretch>
            <a:fillRect/>
          </a:stretch>
        </p:blipFill>
        <p:spPr>
          <a:xfrm>
            <a:off x="720000" y="1529950"/>
            <a:ext cx="4410747" cy="27273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45"/>
          <p:cNvSpPr txBox="1">
            <a:spLocks noGrp="1"/>
          </p:cNvSpPr>
          <p:nvPr>
            <p:ph type="title"/>
          </p:nvPr>
        </p:nvSpPr>
        <p:spPr>
          <a:xfrm>
            <a:off x="4279074" y="725075"/>
            <a:ext cx="4151700" cy="1058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THANKS!</a:t>
            </a:r>
            <a:endParaRPr/>
          </a:p>
        </p:txBody>
      </p:sp>
      <p:sp>
        <p:nvSpPr>
          <p:cNvPr id="793" name="Google Shape;793;p45"/>
          <p:cNvSpPr txBox="1">
            <a:spLocks noGrp="1"/>
          </p:cNvSpPr>
          <p:nvPr>
            <p:ph type="subTitle" idx="1"/>
          </p:nvPr>
        </p:nvSpPr>
        <p:spPr>
          <a:xfrm>
            <a:off x="4279025" y="1765250"/>
            <a:ext cx="4151700" cy="1058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latin typeface="Syne"/>
                <a:ea typeface="Syne"/>
                <a:cs typeface="Syne"/>
                <a:sym typeface="Syne"/>
              </a:rPr>
              <a:t>Do you have any questions?</a:t>
            </a:r>
            <a:endParaRPr b="1">
              <a:latin typeface="Syne"/>
              <a:ea typeface="Syne"/>
              <a:cs typeface="Syne"/>
              <a:sym typeface="Syne"/>
            </a:endParaRPr>
          </a:p>
          <a:p>
            <a:pPr marL="0" lvl="0" indent="0" algn="r" rtl="0">
              <a:spcBef>
                <a:spcPts val="0"/>
              </a:spcBef>
              <a:spcAft>
                <a:spcPts val="0"/>
              </a:spcAft>
              <a:buNone/>
            </a:pPr>
            <a:r>
              <a:rPr lang="en"/>
              <a:t>youremail@freepik.com</a:t>
            </a:r>
            <a:endParaRPr/>
          </a:p>
          <a:p>
            <a:pPr marL="0" lvl="0" indent="0" algn="r" rtl="0">
              <a:spcBef>
                <a:spcPts val="0"/>
              </a:spcBef>
              <a:spcAft>
                <a:spcPts val="0"/>
              </a:spcAft>
              <a:buNone/>
            </a:pPr>
            <a:r>
              <a:rPr lang="en"/>
              <a:t>+34 654 321 432</a:t>
            </a:r>
            <a:endParaRPr/>
          </a:p>
          <a:p>
            <a:pPr marL="0" lvl="0" indent="0" algn="r" rtl="0">
              <a:spcBef>
                <a:spcPts val="0"/>
              </a:spcBef>
              <a:spcAft>
                <a:spcPts val="0"/>
              </a:spcAft>
              <a:buNone/>
            </a:pPr>
            <a:r>
              <a:rPr lang="en"/>
              <a:t>yourwebsite.com</a:t>
            </a:r>
            <a:endParaRPr/>
          </a:p>
        </p:txBody>
      </p:sp>
      <p:sp>
        <p:nvSpPr>
          <p:cNvPr id="794" name="Google Shape;794;p45"/>
          <p:cNvSpPr txBox="1"/>
          <p:nvPr/>
        </p:nvSpPr>
        <p:spPr>
          <a:xfrm>
            <a:off x="4283525" y="4205950"/>
            <a:ext cx="4151700" cy="260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naheim"/>
                <a:ea typeface="Anaheim"/>
                <a:cs typeface="Anaheim"/>
                <a:sym typeface="Anaheim"/>
              </a:rPr>
              <a:t>Please keep this slide for attribution</a:t>
            </a:r>
            <a:endParaRPr sz="1200">
              <a:solidFill>
                <a:schemeClr val="dk1"/>
              </a:solidFill>
              <a:latin typeface="Anaheim"/>
              <a:ea typeface="Anaheim"/>
              <a:cs typeface="Anaheim"/>
              <a:sym typeface="Anaheim"/>
            </a:endParaRPr>
          </a:p>
        </p:txBody>
      </p:sp>
      <p:grpSp>
        <p:nvGrpSpPr>
          <p:cNvPr id="795" name="Google Shape;795;p45"/>
          <p:cNvGrpSpPr/>
          <p:nvPr/>
        </p:nvGrpSpPr>
        <p:grpSpPr>
          <a:xfrm>
            <a:off x="7286467" y="3019925"/>
            <a:ext cx="387661" cy="387661"/>
            <a:chOff x="1379798" y="1723250"/>
            <a:chExt cx="397887" cy="397887"/>
          </a:xfrm>
        </p:grpSpPr>
        <p:sp>
          <p:nvSpPr>
            <p:cNvPr id="796" name="Google Shape;796;p4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797" name="Google Shape;797;p4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798" name="Google Shape;798;p4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799" name="Google Shape;799;p4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00" name="Google Shape;800;p45"/>
          <p:cNvGrpSpPr/>
          <p:nvPr/>
        </p:nvGrpSpPr>
        <p:grpSpPr>
          <a:xfrm>
            <a:off x="6603027" y="3019925"/>
            <a:ext cx="387641" cy="387661"/>
            <a:chOff x="864491" y="1723250"/>
            <a:chExt cx="397866" cy="397887"/>
          </a:xfrm>
        </p:grpSpPr>
        <p:sp>
          <p:nvSpPr>
            <p:cNvPr id="801" name="Google Shape;801;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02" name="Google Shape;802;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03" name="Google Shape;803;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sp>
        <p:nvSpPr>
          <p:cNvPr id="804" name="Google Shape;804;p45"/>
          <p:cNvSpPr/>
          <p:nvPr/>
        </p:nvSpPr>
        <p:spPr>
          <a:xfrm>
            <a:off x="7969927" y="3055153"/>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05" name="Google Shape;805;p45"/>
          <p:cNvSpPr/>
          <p:nvPr/>
        </p:nvSpPr>
        <p:spPr>
          <a:xfrm>
            <a:off x="726100" y="539400"/>
            <a:ext cx="3557400" cy="4064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5"/>
          <p:cNvSpPr/>
          <p:nvPr/>
        </p:nvSpPr>
        <p:spPr>
          <a:xfrm>
            <a:off x="1458463" y="1725034"/>
            <a:ext cx="2017025" cy="1693433"/>
          </a:xfrm>
          <a:custGeom>
            <a:avLst/>
            <a:gdLst/>
            <a:ahLst/>
            <a:cxnLst/>
            <a:rect l="l" t="t" r="r" b="b"/>
            <a:pathLst>
              <a:path w="223555" h="187690" extrusionOk="0">
                <a:moveTo>
                  <a:pt x="101274" y="0"/>
                </a:moveTo>
                <a:cubicBezTo>
                  <a:pt x="101103" y="0"/>
                  <a:pt x="100591" y="0"/>
                  <a:pt x="100420" y="342"/>
                </a:cubicBezTo>
                <a:cubicBezTo>
                  <a:pt x="100079" y="683"/>
                  <a:pt x="99737" y="1196"/>
                  <a:pt x="99395" y="1537"/>
                </a:cubicBezTo>
                <a:cubicBezTo>
                  <a:pt x="66434" y="32107"/>
                  <a:pt x="33644" y="62677"/>
                  <a:pt x="683" y="93418"/>
                </a:cubicBezTo>
                <a:cubicBezTo>
                  <a:pt x="513" y="93589"/>
                  <a:pt x="342" y="93589"/>
                  <a:pt x="0" y="93760"/>
                </a:cubicBezTo>
                <a:lnTo>
                  <a:pt x="0" y="94272"/>
                </a:lnTo>
                <a:cubicBezTo>
                  <a:pt x="342" y="94443"/>
                  <a:pt x="683" y="94614"/>
                  <a:pt x="1025" y="94784"/>
                </a:cubicBezTo>
                <a:cubicBezTo>
                  <a:pt x="33474" y="125184"/>
                  <a:pt x="66093" y="155241"/>
                  <a:pt x="98712" y="185641"/>
                </a:cubicBezTo>
                <a:cubicBezTo>
                  <a:pt x="99566" y="186153"/>
                  <a:pt x="100249" y="187007"/>
                  <a:pt x="101103" y="187690"/>
                </a:cubicBezTo>
                <a:cubicBezTo>
                  <a:pt x="106397" y="181883"/>
                  <a:pt x="111521" y="176418"/>
                  <a:pt x="116644" y="170782"/>
                </a:cubicBezTo>
                <a:cubicBezTo>
                  <a:pt x="93247" y="149093"/>
                  <a:pt x="69850" y="127575"/>
                  <a:pt x="46624" y="105885"/>
                </a:cubicBezTo>
                <a:cubicBezTo>
                  <a:pt x="46624" y="105714"/>
                  <a:pt x="46795" y="105544"/>
                  <a:pt x="46795" y="105373"/>
                </a:cubicBezTo>
                <a:lnTo>
                  <a:pt x="220821" y="105373"/>
                </a:lnTo>
                <a:cubicBezTo>
                  <a:pt x="221675" y="105373"/>
                  <a:pt x="222700" y="105544"/>
                  <a:pt x="223554" y="105544"/>
                </a:cubicBezTo>
                <a:lnTo>
                  <a:pt x="223554" y="81976"/>
                </a:lnTo>
                <a:cubicBezTo>
                  <a:pt x="222700" y="82317"/>
                  <a:pt x="221846" y="82317"/>
                  <a:pt x="220992" y="82317"/>
                </a:cubicBezTo>
                <a:lnTo>
                  <a:pt x="46795" y="82317"/>
                </a:lnTo>
                <a:cubicBezTo>
                  <a:pt x="46795" y="82317"/>
                  <a:pt x="46624" y="81976"/>
                  <a:pt x="46624" y="81805"/>
                </a:cubicBezTo>
                <a:cubicBezTo>
                  <a:pt x="69850" y="60286"/>
                  <a:pt x="93247" y="38768"/>
                  <a:pt x="116644" y="16908"/>
                </a:cubicBezTo>
                <a:cubicBezTo>
                  <a:pt x="114766" y="14687"/>
                  <a:pt x="112887" y="12809"/>
                  <a:pt x="111179" y="10930"/>
                </a:cubicBezTo>
                <a:cubicBezTo>
                  <a:pt x="107764" y="7344"/>
                  <a:pt x="104519" y="3757"/>
                  <a:pt x="10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46"/>
          <p:cNvSpPr txBox="1">
            <a:spLocks noGrp="1"/>
          </p:cNvSpPr>
          <p:nvPr>
            <p:ph type="body" idx="4294967295"/>
          </p:nvPr>
        </p:nvSpPr>
        <p:spPr>
          <a:xfrm>
            <a:off x="720000" y="1086975"/>
            <a:ext cx="7704000" cy="6165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the one of this template:</a:t>
            </a:r>
            <a:endParaRPr sz="1200"/>
          </a:p>
        </p:txBody>
      </p:sp>
      <p:sp>
        <p:nvSpPr>
          <p:cNvPr id="812" name="Google Shape;81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813" name="Google Shape;813;p46"/>
          <p:cNvSpPr txBox="1"/>
          <p:nvPr/>
        </p:nvSpPr>
        <p:spPr>
          <a:xfrm>
            <a:off x="728239" y="1772725"/>
            <a:ext cx="35295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Vectors</a:t>
            </a:r>
            <a:endParaRPr sz="1800" b="1">
              <a:solidFill>
                <a:schemeClr val="dk1"/>
              </a:solidFill>
              <a:latin typeface="Syne"/>
              <a:ea typeface="Syne"/>
              <a:cs typeface="Syne"/>
              <a:sym typeface="Syne"/>
            </a:endParaRPr>
          </a:p>
        </p:txBody>
      </p:sp>
      <p:grpSp>
        <p:nvGrpSpPr>
          <p:cNvPr id="814" name="Google Shape;814;p46"/>
          <p:cNvGrpSpPr/>
          <p:nvPr/>
        </p:nvGrpSpPr>
        <p:grpSpPr>
          <a:xfrm>
            <a:off x="4146488" y="4175650"/>
            <a:ext cx="389475" cy="264375"/>
            <a:chOff x="1623000" y="1381425"/>
            <a:chExt cx="389475" cy="264375"/>
          </a:xfrm>
        </p:grpSpPr>
        <p:sp>
          <p:nvSpPr>
            <p:cNvPr id="815" name="Google Shape;815;p46"/>
            <p:cNvSpPr/>
            <p:nvPr/>
          </p:nvSpPr>
          <p:spPr>
            <a:xfrm>
              <a:off x="1623000" y="1381425"/>
              <a:ext cx="389475" cy="264375"/>
            </a:xfrm>
            <a:custGeom>
              <a:avLst/>
              <a:gdLst/>
              <a:ahLst/>
              <a:cxnLst/>
              <a:rect l="l" t="t" r="r" b="b"/>
              <a:pathLst>
                <a:path w="15579" h="10575" extrusionOk="0">
                  <a:moveTo>
                    <a:pt x="7639" y="1"/>
                  </a:moveTo>
                  <a:lnTo>
                    <a:pt x="9507" y="2302"/>
                  </a:lnTo>
                  <a:lnTo>
                    <a:pt x="0" y="2302"/>
                  </a:lnTo>
                  <a:lnTo>
                    <a:pt x="0" y="8273"/>
                  </a:lnTo>
                  <a:lnTo>
                    <a:pt x="9507" y="8273"/>
                  </a:lnTo>
                  <a:lnTo>
                    <a:pt x="7639" y="10575"/>
                  </a:lnTo>
                  <a:lnTo>
                    <a:pt x="11275" y="10575"/>
                  </a:lnTo>
                  <a:lnTo>
                    <a:pt x="15578" y="5305"/>
                  </a:lnTo>
                  <a:lnTo>
                    <a:pt x="11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6"/>
            <p:cNvSpPr/>
            <p:nvPr/>
          </p:nvSpPr>
          <p:spPr>
            <a:xfrm>
              <a:off x="1623000" y="1514025"/>
              <a:ext cx="389475" cy="131775"/>
            </a:xfrm>
            <a:custGeom>
              <a:avLst/>
              <a:gdLst/>
              <a:ahLst/>
              <a:cxnLst/>
              <a:rect l="l" t="t" r="r" b="b"/>
              <a:pathLst>
                <a:path w="15579" h="5271" extrusionOk="0">
                  <a:moveTo>
                    <a:pt x="0" y="1"/>
                  </a:moveTo>
                  <a:lnTo>
                    <a:pt x="0" y="2969"/>
                  </a:lnTo>
                  <a:lnTo>
                    <a:pt x="9507" y="2969"/>
                  </a:lnTo>
                  <a:lnTo>
                    <a:pt x="7639" y="5271"/>
                  </a:lnTo>
                  <a:lnTo>
                    <a:pt x="11275" y="5271"/>
                  </a:lnTo>
                  <a:lnTo>
                    <a:pt x="155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46"/>
          <p:cNvSpPr/>
          <p:nvPr/>
        </p:nvSpPr>
        <p:spPr>
          <a:xfrm>
            <a:off x="5335273" y="4061400"/>
            <a:ext cx="660500" cy="492875"/>
          </a:xfrm>
          <a:custGeom>
            <a:avLst/>
            <a:gdLst/>
            <a:ahLst/>
            <a:cxnLst/>
            <a:rect l="l" t="t" r="r" b="b"/>
            <a:pathLst>
              <a:path w="26420" h="19715" extrusionOk="0">
                <a:moveTo>
                  <a:pt x="11075" y="1"/>
                </a:moveTo>
                <a:lnTo>
                  <a:pt x="11075" y="5571"/>
                </a:lnTo>
                <a:lnTo>
                  <a:pt x="0" y="5571"/>
                </a:lnTo>
                <a:lnTo>
                  <a:pt x="0" y="14178"/>
                </a:lnTo>
                <a:lnTo>
                  <a:pt x="11075" y="14178"/>
                </a:lnTo>
                <a:lnTo>
                  <a:pt x="11075" y="19715"/>
                </a:lnTo>
                <a:lnTo>
                  <a:pt x="26419" y="9875"/>
                </a:lnTo>
                <a:lnTo>
                  <a:pt x="110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6"/>
          <p:cNvSpPr/>
          <p:nvPr/>
        </p:nvSpPr>
        <p:spPr>
          <a:xfrm>
            <a:off x="4776330" y="4136450"/>
            <a:ext cx="318575" cy="342775"/>
          </a:xfrm>
          <a:custGeom>
            <a:avLst/>
            <a:gdLst/>
            <a:ahLst/>
            <a:cxnLst/>
            <a:rect l="l" t="t" r="r" b="b"/>
            <a:pathLst>
              <a:path w="12743" h="13711" extrusionOk="0">
                <a:moveTo>
                  <a:pt x="100" y="1"/>
                </a:moveTo>
                <a:lnTo>
                  <a:pt x="0" y="13710"/>
                </a:lnTo>
                <a:lnTo>
                  <a:pt x="12742" y="6939"/>
                </a:lnTo>
                <a:lnTo>
                  <a:pt x="1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46"/>
          <p:cNvGrpSpPr/>
          <p:nvPr/>
        </p:nvGrpSpPr>
        <p:grpSpPr>
          <a:xfrm>
            <a:off x="4446111" y="3531875"/>
            <a:ext cx="418650" cy="263525"/>
            <a:chOff x="1618825" y="728475"/>
            <a:chExt cx="418650" cy="263525"/>
          </a:xfrm>
        </p:grpSpPr>
        <p:sp>
          <p:nvSpPr>
            <p:cNvPr id="820" name="Google Shape;820;p46"/>
            <p:cNvSpPr/>
            <p:nvPr/>
          </p:nvSpPr>
          <p:spPr>
            <a:xfrm>
              <a:off x="1618825" y="728475"/>
              <a:ext cx="418650" cy="263525"/>
            </a:xfrm>
            <a:custGeom>
              <a:avLst/>
              <a:gdLst/>
              <a:ahLst/>
              <a:cxnLst/>
              <a:rect l="l" t="t" r="r" b="b"/>
              <a:pathLst>
                <a:path w="16746" h="10541" extrusionOk="0">
                  <a:moveTo>
                    <a:pt x="1" y="0"/>
                  </a:moveTo>
                  <a:lnTo>
                    <a:pt x="4337" y="5270"/>
                  </a:lnTo>
                  <a:lnTo>
                    <a:pt x="1" y="10541"/>
                  </a:lnTo>
                  <a:lnTo>
                    <a:pt x="12409" y="10541"/>
                  </a:lnTo>
                  <a:lnTo>
                    <a:pt x="16746" y="5270"/>
                  </a:lnTo>
                  <a:lnTo>
                    <a:pt x="124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6"/>
            <p:cNvSpPr/>
            <p:nvPr/>
          </p:nvSpPr>
          <p:spPr>
            <a:xfrm>
              <a:off x="1618825" y="860225"/>
              <a:ext cx="418650" cy="131775"/>
            </a:xfrm>
            <a:custGeom>
              <a:avLst/>
              <a:gdLst/>
              <a:ahLst/>
              <a:cxnLst/>
              <a:rect l="l" t="t" r="r" b="b"/>
              <a:pathLst>
                <a:path w="16746" h="5271" extrusionOk="0">
                  <a:moveTo>
                    <a:pt x="4337" y="0"/>
                  </a:moveTo>
                  <a:lnTo>
                    <a:pt x="1" y="5271"/>
                  </a:lnTo>
                  <a:lnTo>
                    <a:pt x="12409" y="5271"/>
                  </a:lnTo>
                  <a:lnTo>
                    <a:pt x="167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 name="Google Shape;822;p46"/>
          <p:cNvSpPr/>
          <p:nvPr/>
        </p:nvSpPr>
        <p:spPr>
          <a:xfrm>
            <a:off x="5045083" y="3426675"/>
            <a:ext cx="559575" cy="473925"/>
          </a:xfrm>
          <a:custGeom>
            <a:avLst/>
            <a:gdLst/>
            <a:ahLst/>
            <a:cxnLst/>
            <a:rect l="l" t="t" r="r" b="b"/>
            <a:pathLst>
              <a:path w="22383" h="18957" extrusionOk="0">
                <a:moveTo>
                  <a:pt x="12922" y="1"/>
                </a:moveTo>
                <a:cubicBezTo>
                  <a:pt x="12584" y="1"/>
                  <a:pt x="12242" y="126"/>
                  <a:pt x="11975" y="376"/>
                </a:cubicBezTo>
                <a:cubicBezTo>
                  <a:pt x="11475" y="877"/>
                  <a:pt x="11475" y="1710"/>
                  <a:pt x="11975" y="2278"/>
                </a:cubicBezTo>
                <a:lnTo>
                  <a:pt x="17846" y="8148"/>
                </a:lnTo>
                <a:lnTo>
                  <a:pt x="1335" y="8148"/>
                </a:lnTo>
                <a:cubicBezTo>
                  <a:pt x="601" y="8148"/>
                  <a:pt x="0" y="8715"/>
                  <a:pt x="0" y="9483"/>
                </a:cubicBezTo>
                <a:cubicBezTo>
                  <a:pt x="0" y="10217"/>
                  <a:pt x="601" y="10817"/>
                  <a:pt x="1335" y="10817"/>
                </a:cubicBezTo>
                <a:lnTo>
                  <a:pt x="17846" y="10817"/>
                </a:lnTo>
                <a:lnTo>
                  <a:pt x="11975" y="16688"/>
                </a:lnTo>
                <a:cubicBezTo>
                  <a:pt x="11475" y="17188"/>
                  <a:pt x="11475" y="18022"/>
                  <a:pt x="11975" y="18556"/>
                </a:cubicBezTo>
                <a:cubicBezTo>
                  <a:pt x="12242" y="18823"/>
                  <a:pt x="12576" y="18956"/>
                  <a:pt x="12909" y="18956"/>
                </a:cubicBezTo>
                <a:cubicBezTo>
                  <a:pt x="13243" y="18956"/>
                  <a:pt x="13577" y="18823"/>
                  <a:pt x="13810" y="18556"/>
                </a:cubicBezTo>
                <a:lnTo>
                  <a:pt x="21949" y="10450"/>
                </a:lnTo>
                <a:cubicBezTo>
                  <a:pt x="21983" y="10383"/>
                  <a:pt x="21983" y="10350"/>
                  <a:pt x="22016" y="10350"/>
                </a:cubicBezTo>
                <a:lnTo>
                  <a:pt x="22116" y="9983"/>
                </a:lnTo>
                <a:lnTo>
                  <a:pt x="22149" y="9950"/>
                </a:lnTo>
                <a:lnTo>
                  <a:pt x="22183" y="9916"/>
                </a:lnTo>
                <a:lnTo>
                  <a:pt x="22249" y="9850"/>
                </a:lnTo>
                <a:cubicBezTo>
                  <a:pt x="22249" y="9850"/>
                  <a:pt x="22249" y="9816"/>
                  <a:pt x="22283" y="9816"/>
                </a:cubicBezTo>
                <a:cubicBezTo>
                  <a:pt x="22283" y="9816"/>
                  <a:pt x="22283" y="9783"/>
                  <a:pt x="22316" y="9783"/>
                </a:cubicBezTo>
                <a:cubicBezTo>
                  <a:pt x="22316" y="9783"/>
                  <a:pt x="22316" y="9716"/>
                  <a:pt x="22350" y="9716"/>
                </a:cubicBezTo>
                <a:cubicBezTo>
                  <a:pt x="22350" y="9716"/>
                  <a:pt x="22350" y="9683"/>
                  <a:pt x="22383" y="9683"/>
                </a:cubicBezTo>
                <a:lnTo>
                  <a:pt x="22383" y="9649"/>
                </a:lnTo>
                <a:lnTo>
                  <a:pt x="22383" y="9549"/>
                </a:lnTo>
                <a:lnTo>
                  <a:pt x="22383" y="9483"/>
                </a:lnTo>
                <a:lnTo>
                  <a:pt x="22383" y="9449"/>
                </a:lnTo>
                <a:lnTo>
                  <a:pt x="22383" y="9182"/>
                </a:lnTo>
                <a:lnTo>
                  <a:pt x="22383" y="9149"/>
                </a:lnTo>
                <a:lnTo>
                  <a:pt x="22383" y="9049"/>
                </a:lnTo>
                <a:lnTo>
                  <a:pt x="22383" y="8982"/>
                </a:lnTo>
                <a:lnTo>
                  <a:pt x="22383" y="8949"/>
                </a:lnTo>
                <a:cubicBezTo>
                  <a:pt x="22383" y="8882"/>
                  <a:pt x="22383" y="8882"/>
                  <a:pt x="22350" y="8882"/>
                </a:cubicBezTo>
                <a:cubicBezTo>
                  <a:pt x="22350" y="8882"/>
                  <a:pt x="22350" y="8849"/>
                  <a:pt x="22316" y="8849"/>
                </a:cubicBezTo>
                <a:cubicBezTo>
                  <a:pt x="22316" y="8849"/>
                  <a:pt x="22316" y="8816"/>
                  <a:pt x="22283" y="8816"/>
                </a:cubicBezTo>
                <a:cubicBezTo>
                  <a:pt x="22283" y="8816"/>
                  <a:pt x="22283" y="8782"/>
                  <a:pt x="22249" y="8782"/>
                </a:cubicBezTo>
                <a:cubicBezTo>
                  <a:pt x="22249" y="8782"/>
                  <a:pt x="22249" y="8715"/>
                  <a:pt x="22183" y="8715"/>
                </a:cubicBezTo>
                <a:lnTo>
                  <a:pt x="22149" y="8682"/>
                </a:lnTo>
                <a:lnTo>
                  <a:pt x="22116" y="8649"/>
                </a:lnTo>
                <a:lnTo>
                  <a:pt x="22083" y="8615"/>
                </a:lnTo>
                <a:cubicBezTo>
                  <a:pt x="22016" y="8549"/>
                  <a:pt x="22016" y="8515"/>
                  <a:pt x="21983" y="8515"/>
                </a:cubicBezTo>
                <a:lnTo>
                  <a:pt x="13843" y="376"/>
                </a:lnTo>
                <a:cubicBezTo>
                  <a:pt x="13593" y="126"/>
                  <a:pt x="13260" y="1"/>
                  <a:pt x="12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46"/>
          <p:cNvGrpSpPr/>
          <p:nvPr/>
        </p:nvGrpSpPr>
        <p:grpSpPr>
          <a:xfrm>
            <a:off x="6236140" y="4161050"/>
            <a:ext cx="442825" cy="293575"/>
            <a:chOff x="3558550" y="1366425"/>
            <a:chExt cx="442825" cy="293575"/>
          </a:xfrm>
        </p:grpSpPr>
        <p:sp>
          <p:nvSpPr>
            <p:cNvPr id="824" name="Google Shape;824;p46"/>
            <p:cNvSpPr/>
            <p:nvPr/>
          </p:nvSpPr>
          <p:spPr>
            <a:xfrm>
              <a:off x="3558550" y="1366425"/>
              <a:ext cx="271875" cy="293575"/>
            </a:xfrm>
            <a:custGeom>
              <a:avLst/>
              <a:gdLst/>
              <a:ahLst/>
              <a:cxnLst/>
              <a:rect l="l" t="t" r="r" b="b"/>
              <a:pathLst>
                <a:path w="10875" h="11743" extrusionOk="0">
                  <a:moveTo>
                    <a:pt x="0" y="0"/>
                  </a:moveTo>
                  <a:lnTo>
                    <a:pt x="0" y="11742"/>
                  </a:lnTo>
                  <a:lnTo>
                    <a:pt x="10875" y="587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6"/>
            <p:cNvSpPr/>
            <p:nvPr/>
          </p:nvSpPr>
          <p:spPr>
            <a:xfrm>
              <a:off x="3729500" y="1366425"/>
              <a:ext cx="271875" cy="293575"/>
            </a:xfrm>
            <a:custGeom>
              <a:avLst/>
              <a:gdLst/>
              <a:ahLst/>
              <a:cxnLst/>
              <a:rect l="l" t="t" r="r" b="b"/>
              <a:pathLst>
                <a:path w="10875" h="11743" extrusionOk="0">
                  <a:moveTo>
                    <a:pt x="1" y="0"/>
                  </a:moveTo>
                  <a:lnTo>
                    <a:pt x="1" y="2369"/>
                  </a:lnTo>
                  <a:lnTo>
                    <a:pt x="6438" y="5871"/>
                  </a:lnTo>
                  <a:lnTo>
                    <a:pt x="1" y="9374"/>
                  </a:lnTo>
                  <a:lnTo>
                    <a:pt x="1" y="11742"/>
                  </a:lnTo>
                  <a:lnTo>
                    <a:pt x="10875" y="587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6"/>
          <p:cNvGrpSpPr/>
          <p:nvPr/>
        </p:nvGrpSpPr>
        <p:grpSpPr>
          <a:xfrm>
            <a:off x="6919333" y="4081688"/>
            <a:ext cx="704700" cy="452300"/>
            <a:chOff x="4189000" y="1285875"/>
            <a:chExt cx="704700" cy="452300"/>
          </a:xfrm>
        </p:grpSpPr>
        <p:sp>
          <p:nvSpPr>
            <p:cNvPr id="827" name="Google Shape;827;p46"/>
            <p:cNvSpPr/>
            <p:nvPr/>
          </p:nvSpPr>
          <p:spPr>
            <a:xfrm>
              <a:off x="4189000" y="1285875"/>
              <a:ext cx="704700" cy="452300"/>
            </a:xfrm>
            <a:custGeom>
              <a:avLst/>
              <a:gdLst/>
              <a:ahLst/>
              <a:cxnLst/>
              <a:rect l="l" t="t" r="r" b="b"/>
              <a:pathLst>
                <a:path w="28188" h="18092" extrusionOk="0">
                  <a:moveTo>
                    <a:pt x="12487" y="0"/>
                  </a:moveTo>
                  <a:cubicBezTo>
                    <a:pt x="11105" y="0"/>
                    <a:pt x="10141" y="1084"/>
                    <a:pt x="10141" y="2922"/>
                  </a:cubicBezTo>
                  <a:lnTo>
                    <a:pt x="10141" y="5391"/>
                  </a:lnTo>
                  <a:lnTo>
                    <a:pt x="3670" y="5391"/>
                  </a:lnTo>
                  <a:cubicBezTo>
                    <a:pt x="1635" y="5391"/>
                    <a:pt x="0" y="6992"/>
                    <a:pt x="0" y="9060"/>
                  </a:cubicBezTo>
                  <a:cubicBezTo>
                    <a:pt x="0" y="11095"/>
                    <a:pt x="1635" y="12729"/>
                    <a:pt x="3670" y="12729"/>
                  </a:cubicBezTo>
                  <a:lnTo>
                    <a:pt x="10141" y="12729"/>
                  </a:lnTo>
                  <a:lnTo>
                    <a:pt x="10141" y="15164"/>
                  </a:lnTo>
                  <a:cubicBezTo>
                    <a:pt x="10141" y="17019"/>
                    <a:pt x="11098" y="18091"/>
                    <a:pt x="12484" y="18091"/>
                  </a:cubicBezTo>
                  <a:cubicBezTo>
                    <a:pt x="13017" y="18091"/>
                    <a:pt x="13614" y="17933"/>
                    <a:pt x="14244" y="17599"/>
                  </a:cubicBezTo>
                  <a:lnTo>
                    <a:pt x="25952" y="11261"/>
                  </a:lnTo>
                  <a:cubicBezTo>
                    <a:pt x="28187" y="9994"/>
                    <a:pt x="28187" y="8059"/>
                    <a:pt x="25952" y="6825"/>
                  </a:cubicBezTo>
                  <a:lnTo>
                    <a:pt x="14210" y="487"/>
                  </a:lnTo>
                  <a:cubicBezTo>
                    <a:pt x="13596" y="157"/>
                    <a:pt x="13011" y="0"/>
                    <a:pt x="1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6"/>
            <p:cNvSpPr/>
            <p:nvPr/>
          </p:nvSpPr>
          <p:spPr>
            <a:xfrm>
              <a:off x="4189000" y="1510700"/>
              <a:ext cx="690525" cy="226500"/>
            </a:xfrm>
            <a:custGeom>
              <a:avLst/>
              <a:gdLst/>
              <a:ahLst/>
              <a:cxnLst/>
              <a:rect l="l" t="t" r="r" b="b"/>
              <a:pathLst>
                <a:path w="27621" h="9060" extrusionOk="0">
                  <a:moveTo>
                    <a:pt x="0" y="0"/>
                  </a:moveTo>
                  <a:cubicBezTo>
                    <a:pt x="0" y="2068"/>
                    <a:pt x="1635" y="3669"/>
                    <a:pt x="3670" y="3669"/>
                  </a:cubicBezTo>
                  <a:lnTo>
                    <a:pt x="10141" y="3669"/>
                  </a:lnTo>
                  <a:lnTo>
                    <a:pt x="10141" y="6138"/>
                  </a:lnTo>
                  <a:cubicBezTo>
                    <a:pt x="10141" y="7975"/>
                    <a:pt x="11105" y="9059"/>
                    <a:pt x="12499" y="9059"/>
                  </a:cubicBezTo>
                  <a:cubicBezTo>
                    <a:pt x="13029" y="9059"/>
                    <a:pt x="13620" y="8903"/>
                    <a:pt x="14244" y="8573"/>
                  </a:cubicBezTo>
                  <a:lnTo>
                    <a:pt x="25952" y="2235"/>
                  </a:lnTo>
                  <a:cubicBezTo>
                    <a:pt x="27086" y="1601"/>
                    <a:pt x="27620" y="801"/>
                    <a:pt x="27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46"/>
          <p:cNvSpPr/>
          <p:nvPr/>
        </p:nvSpPr>
        <p:spPr>
          <a:xfrm>
            <a:off x="5784981" y="3417200"/>
            <a:ext cx="935700" cy="492875"/>
          </a:xfrm>
          <a:custGeom>
            <a:avLst/>
            <a:gdLst/>
            <a:ahLst/>
            <a:cxnLst/>
            <a:rect l="l" t="t" r="r" b="b"/>
            <a:pathLst>
              <a:path w="37428" h="19715" extrusionOk="0">
                <a:moveTo>
                  <a:pt x="22917" y="1"/>
                </a:moveTo>
                <a:lnTo>
                  <a:pt x="23050" y="7173"/>
                </a:lnTo>
                <a:lnTo>
                  <a:pt x="0" y="7473"/>
                </a:lnTo>
                <a:lnTo>
                  <a:pt x="34" y="12877"/>
                </a:lnTo>
                <a:lnTo>
                  <a:pt x="23117" y="12610"/>
                </a:lnTo>
                <a:lnTo>
                  <a:pt x="23217" y="19648"/>
                </a:lnTo>
                <a:lnTo>
                  <a:pt x="23217" y="19715"/>
                </a:lnTo>
                <a:lnTo>
                  <a:pt x="37394" y="9708"/>
                </a:lnTo>
                <a:lnTo>
                  <a:pt x="37427" y="9674"/>
                </a:lnTo>
                <a:lnTo>
                  <a:pt x="23017" y="34"/>
                </a:lnTo>
                <a:lnTo>
                  <a:pt x="229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6"/>
          <p:cNvSpPr/>
          <p:nvPr/>
        </p:nvSpPr>
        <p:spPr>
          <a:xfrm>
            <a:off x="6901003" y="3388438"/>
            <a:ext cx="696350" cy="550400"/>
          </a:xfrm>
          <a:custGeom>
            <a:avLst/>
            <a:gdLst/>
            <a:ahLst/>
            <a:cxnLst/>
            <a:rect l="l" t="t" r="r" b="b"/>
            <a:pathLst>
              <a:path w="27854" h="22016" extrusionOk="0">
                <a:moveTo>
                  <a:pt x="16846" y="0"/>
                </a:moveTo>
                <a:lnTo>
                  <a:pt x="13543" y="3302"/>
                </a:lnTo>
                <a:lnTo>
                  <a:pt x="18947" y="8673"/>
                </a:lnTo>
                <a:lnTo>
                  <a:pt x="0" y="8673"/>
                </a:lnTo>
                <a:lnTo>
                  <a:pt x="0" y="13343"/>
                </a:lnTo>
                <a:lnTo>
                  <a:pt x="18947" y="13343"/>
                </a:lnTo>
                <a:lnTo>
                  <a:pt x="13543" y="18747"/>
                </a:lnTo>
                <a:lnTo>
                  <a:pt x="16846" y="22016"/>
                </a:lnTo>
                <a:lnTo>
                  <a:pt x="27853" y="11008"/>
                </a:lnTo>
                <a:lnTo>
                  <a:pt x="168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6"/>
          <p:cNvSpPr/>
          <p:nvPr/>
        </p:nvSpPr>
        <p:spPr>
          <a:xfrm>
            <a:off x="7777675" y="3420425"/>
            <a:ext cx="646325" cy="486425"/>
          </a:xfrm>
          <a:custGeom>
            <a:avLst/>
            <a:gdLst/>
            <a:ahLst/>
            <a:cxnLst/>
            <a:rect l="l" t="t" r="r" b="b"/>
            <a:pathLst>
              <a:path w="25853" h="19457" extrusionOk="0">
                <a:moveTo>
                  <a:pt x="16029" y="1"/>
                </a:moveTo>
                <a:cubicBezTo>
                  <a:pt x="15437" y="1"/>
                  <a:pt x="14845" y="226"/>
                  <a:pt x="14378" y="676"/>
                </a:cubicBezTo>
                <a:cubicBezTo>
                  <a:pt x="13477" y="1610"/>
                  <a:pt x="13477" y="3044"/>
                  <a:pt x="14378" y="3978"/>
                </a:cubicBezTo>
                <a:lnTo>
                  <a:pt x="17813" y="7381"/>
                </a:lnTo>
                <a:lnTo>
                  <a:pt x="2336" y="7381"/>
                </a:lnTo>
                <a:cubicBezTo>
                  <a:pt x="1035" y="7381"/>
                  <a:pt x="1" y="8448"/>
                  <a:pt x="1" y="9716"/>
                </a:cubicBezTo>
                <a:cubicBezTo>
                  <a:pt x="1" y="11017"/>
                  <a:pt x="1035" y="12051"/>
                  <a:pt x="2336" y="12051"/>
                </a:cubicBezTo>
                <a:lnTo>
                  <a:pt x="17813" y="12051"/>
                </a:lnTo>
                <a:lnTo>
                  <a:pt x="14378" y="15487"/>
                </a:lnTo>
                <a:cubicBezTo>
                  <a:pt x="13477" y="16387"/>
                  <a:pt x="13477" y="17855"/>
                  <a:pt x="14378" y="18789"/>
                </a:cubicBezTo>
                <a:cubicBezTo>
                  <a:pt x="14845" y="19223"/>
                  <a:pt x="15412" y="19456"/>
                  <a:pt x="16045" y="19456"/>
                </a:cubicBezTo>
                <a:cubicBezTo>
                  <a:pt x="16679" y="19456"/>
                  <a:pt x="17246" y="19223"/>
                  <a:pt x="17713" y="18789"/>
                </a:cubicBezTo>
                <a:lnTo>
                  <a:pt x="25152" y="11350"/>
                </a:lnTo>
                <a:lnTo>
                  <a:pt x="25252" y="11217"/>
                </a:lnTo>
                <a:lnTo>
                  <a:pt x="25352" y="11150"/>
                </a:lnTo>
                <a:cubicBezTo>
                  <a:pt x="25385" y="11117"/>
                  <a:pt x="25385" y="11050"/>
                  <a:pt x="25419" y="11050"/>
                </a:cubicBezTo>
                <a:cubicBezTo>
                  <a:pt x="25486" y="11017"/>
                  <a:pt x="25486" y="10983"/>
                  <a:pt x="25519" y="10950"/>
                </a:cubicBezTo>
                <a:cubicBezTo>
                  <a:pt x="25519" y="10883"/>
                  <a:pt x="25552" y="10883"/>
                  <a:pt x="25552" y="10850"/>
                </a:cubicBezTo>
                <a:cubicBezTo>
                  <a:pt x="25552" y="10817"/>
                  <a:pt x="25586" y="10750"/>
                  <a:pt x="25586" y="10717"/>
                </a:cubicBezTo>
                <a:cubicBezTo>
                  <a:pt x="25586" y="10683"/>
                  <a:pt x="25652" y="10650"/>
                  <a:pt x="25652" y="10650"/>
                </a:cubicBezTo>
                <a:cubicBezTo>
                  <a:pt x="25652" y="10583"/>
                  <a:pt x="25686" y="10550"/>
                  <a:pt x="25686" y="10516"/>
                </a:cubicBezTo>
                <a:cubicBezTo>
                  <a:pt x="25686" y="10483"/>
                  <a:pt x="25719" y="10416"/>
                  <a:pt x="25719" y="10416"/>
                </a:cubicBezTo>
                <a:cubicBezTo>
                  <a:pt x="25719" y="10383"/>
                  <a:pt x="25719" y="10350"/>
                  <a:pt x="25752" y="10316"/>
                </a:cubicBezTo>
                <a:cubicBezTo>
                  <a:pt x="25752" y="10283"/>
                  <a:pt x="25752" y="10216"/>
                  <a:pt x="25819" y="10183"/>
                </a:cubicBezTo>
                <a:cubicBezTo>
                  <a:pt x="25819" y="10150"/>
                  <a:pt x="25819" y="10116"/>
                  <a:pt x="25852" y="10049"/>
                </a:cubicBezTo>
                <a:lnTo>
                  <a:pt x="25852" y="9983"/>
                </a:lnTo>
                <a:lnTo>
                  <a:pt x="25852" y="9516"/>
                </a:lnTo>
                <a:lnTo>
                  <a:pt x="25852" y="9449"/>
                </a:lnTo>
                <a:cubicBezTo>
                  <a:pt x="25852" y="9382"/>
                  <a:pt x="25852" y="9349"/>
                  <a:pt x="25819" y="9316"/>
                </a:cubicBezTo>
                <a:cubicBezTo>
                  <a:pt x="25819" y="9282"/>
                  <a:pt x="25819" y="9216"/>
                  <a:pt x="25752" y="9182"/>
                </a:cubicBezTo>
                <a:cubicBezTo>
                  <a:pt x="25752" y="9149"/>
                  <a:pt x="25752" y="9115"/>
                  <a:pt x="25719" y="9049"/>
                </a:cubicBezTo>
                <a:cubicBezTo>
                  <a:pt x="25719" y="9015"/>
                  <a:pt x="25686" y="8982"/>
                  <a:pt x="25686" y="8982"/>
                </a:cubicBezTo>
                <a:cubicBezTo>
                  <a:pt x="25686" y="8949"/>
                  <a:pt x="25652" y="8882"/>
                  <a:pt x="25652" y="8849"/>
                </a:cubicBezTo>
                <a:cubicBezTo>
                  <a:pt x="25652" y="8815"/>
                  <a:pt x="25586" y="8782"/>
                  <a:pt x="25586" y="8782"/>
                </a:cubicBezTo>
                <a:cubicBezTo>
                  <a:pt x="25586" y="8715"/>
                  <a:pt x="25552" y="8682"/>
                  <a:pt x="25552" y="8648"/>
                </a:cubicBezTo>
                <a:cubicBezTo>
                  <a:pt x="25552" y="8615"/>
                  <a:pt x="25519" y="8615"/>
                  <a:pt x="25519" y="8548"/>
                </a:cubicBezTo>
                <a:cubicBezTo>
                  <a:pt x="25452" y="8515"/>
                  <a:pt x="25452" y="8482"/>
                  <a:pt x="25419" y="8448"/>
                </a:cubicBezTo>
                <a:cubicBezTo>
                  <a:pt x="25385" y="8382"/>
                  <a:pt x="25385" y="8348"/>
                  <a:pt x="25352" y="8348"/>
                </a:cubicBezTo>
                <a:lnTo>
                  <a:pt x="25252" y="8282"/>
                </a:lnTo>
                <a:cubicBezTo>
                  <a:pt x="25219" y="8215"/>
                  <a:pt x="25185" y="8148"/>
                  <a:pt x="25085" y="8115"/>
                </a:cubicBezTo>
                <a:lnTo>
                  <a:pt x="17680" y="676"/>
                </a:lnTo>
                <a:cubicBezTo>
                  <a:pt x="17213" y="226"/>
                  <a:pt x="16621" y="1"/>
                  <a:pt x="16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6"/>
          <p:cNvSpPr/>
          <p:nvPr/>
        </p:nvSpPr>
        <p:spPr>
          <a:xfrm>
            <a:off x="7864400" y="4166475"/>
            <a:ext cx="509575" cy="282725"/>
          </a:xfrm>
          <a:custGeom>
            <a:avLst/>
            <a:gdLst/>
            <a:ahLst/>
            <a:cxnLst/>
            <a:rect l="l" t="t" r="r" b="b"/>
            <a:pathLst>
              <a:path w="20383" h="11309" extrusionOk="0">
                <a:moveTo>
                  <a:pt x="9908" y="0"/>
                </a:moveTo>
                <a:lnTo>
                  <a:pt x="13510" y="3636"/>
                </a:lnTo>
                <a:lnTo>
                  <a:pt x="1" y="3636"/>
                </a:lnTo>
                <a:lnTo>
                  <a:pt x="1" y="7706"/>
                </a:lnTo>
                <a:lnTo>
                  <a:pt x="13510" y="7706"/>
                </a:lnTo>
                <a:lnTo>
                  <a:pt x="9908" y="11308"/>
                </a:lnTo>
                <a:lnTo>
                  <a:pt x="14745" y="11308"/>
                </a:lnTo>
                <a:lnTo>
                  <a:pt x="20382" y="5671"/>
                </a:lnTo>
                <a:lnTo>
                  <a:pt x="147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6"/>
          <p:cNvSpPr txBox="1"/>
          <p:nvPr/>
        </p:nvSpPr>
        <p:spPr>
          <a:xfrm>
            <a:off x="718150" y="2317475"/>
            <a:ext cx="3530400" cy="550500"/>
          </a:xfrm>
          <a:prstGeom prst="rect">
            <a:avLst/>
          </a:prstGeom>
          <a:noFill/>
          <a:ln>
            <a:noFill/>
          </a:ln>
        </p:spPr>
        <p:txBody>
          <a:bodyPr spcFirstLastPara="1" wrap="square" lIns="91425" tIns="91425" rIns="91425" bIns="91425" anchor="t" anchorCtr="0">
            <a:noAutofit/>
          </a:bodyPr>
          <a:lstStyle/>
          <a:p>
            <a:pPr marL="182880" lvl="0" indent="-226059" algn="l" rtl="0">
              <a:lnSpc>
                <a:spcPct val="115000"/>
              </a:lnSpc>
              <a:spcBef>
                <a:spcPts val="2400"/>
              </a:spcBef>
              <a:spcAft>
                <a:spcPts val="0"/>
              </a:spcAft>
              <a:buClr>
                <a:schemeClr val="dk1"/>
              </a:buClr>
              <a:buSzPts val="1400"/>
              <a:buFont typeface="Anaheim"/>
              <a:buChar char="●"/>
            </a:pPr>
            <a:r>
              <a:rPr lang="en" u="sng">
                <a:solidFill>
                  <a:schemeClr val="dk1"/>
                </a:solidFill>
                <a:latin typeface="Anaheim"/>
                <a:ea typeface="Anaheim"/>
                <a:cs typeface="Anaheim"/>
                <a:sym typeface="Anaheim"/>
                <a:hlinkClick r:id="rId3">
                  <a:extLst>
                    <a:ext uri="{A12FA001-AC4F-418D-AE19-62706E023703}">
                      <ahyp:hlinkClr xmlns:ahyp="http://schemas.microsoft.com/office/drawing/2018/hyperlinkcolor" val="tx"/>
                    </a:ext>
                  </a:extLst>
                </a:hlinkClick>
              </a:rPr>
              <a:t>Free vector flat design arrow collection</a:t>
            </a:r>
            <a:endParaRPr>
              <a:solidFill>
                <a:schemeClr val="dk1"/>
              </a:solidFill>
              <a:latin typeface="Anaheim"/>
              <a:ea typeface="Anaheim"/>
              <a:cs typeface="Anaheim"/>
              <a:sym typeface="Anaheim"/>
            </a:endParaRPr>
          </a:p>
        </p:txBody>
      </p:sp>
      <p:sp>
        <p:nvSpPr>
          <p:cNvPr id="834" name="Google Shape;834;p46"/>
          <p:cNvSpPr/>
          <p:nvPr/>
        </p:nvSpPr>
        <p:spPr>
          <a:xfrm>
            <a:off x="1951235" y="4121863"/>
            <a:ext cx="493725" cy="371950"/>
          </a:xfrm>
          <a:custGeom>
            <a:avLst/>
            <a:gdLst/>
            <a:ahLst/>
            <a:cxnLst/>
            <a:rect l="l" t="t" r="r" b="b"/>
            <a:pathLst>
              <a:path w="19749" h="14878" extrusionOk="0">
                <a:moveTo>
                  <a:pt x="12343" y="0"/>
                </a:moveTo>
                <a:lnTo>
                  <a:pt x="9841" y="2535"/>
                </a:lnTo>
                <a:lnTo>
                  <a:pt x="12977" y="5671"/>
                </a:lnTo>
                <a:lnTo>
                  <a:pt x="1" y="5671"/>
                </a:lnTo>
                <a:lnTo>
                  <a:pt x="1" y="9207"/>
                </a:lnTo>
                <a:lnTo>
                  <a:pt x="12977" y="9207"/>
                </a:lnTo>
                <a:lnTo>
                  <a:pt x="9841" y="12376"/>
                </a:lnTo>
                <a:lnTo>
                  <a:pt x="12343" y="14878"/>
                </a:lnTo>
                <a:lnTo>
                  <a:pt x="19748" y="7472"/>
                </a:lnTo>
                <a:lnTo>
                  <a:pt x="123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a:off x="1228818" y="4140100"/>
            <a:ext cx="482050" cy="335475"/>
          </a:xfrm>
          <a:custGeom>
            <a:avLst/>
            <a:gdLst/>
            <a:ahLst/>
            <a:cxnLst/>
            <a:rect l="l" t="t" r="r" b="b"/>
            <a:pathLst>
              <a:path w="19282" h="13419" extrusionOk="0">
                <a:moveTo>
                  <a:pt x="12339" y="1"/>
                </a:moveTo>
                <a:cubicBezTo>
                  <a:pt x="11884" y="1"/>
                  <a:pt x="11426" y="184"/>
                  <a:pt x="11076" y="551"/>
                </a:cubicBezTo>
                <a:cubicBezTo>
                  <a:pt x="10342" y="1252"/>
                  <a:pt x="10342" y="2386"/>
                  <a:pt x="11076" y="3053"/>
                </a:cubicBezTo>
                <a:lnTo>
                  <a:pt x="12410" y="4387"/>
                </a:lnTo>
                <a:cubicBezTo>
                  <a:pt x="12610" y="4587"/>
                  <a:pt x="12443" y="4921"/>
                  <a:pt x="12176" y="4921"/>
                </a:cubicBezTo>
                <a:lnTo>
                  <a:pt x="1802" y="4921"/>
                </a:lnTo>
                <a:cubicBezTo>
                  <a:pt x="802" y="4921"/>
                  <a:pt x="1" y="5721"/>
                  <a:pt x="1" y="6722"/>
                </a:cubicBezTo>
                <a:cubicBezTo>
                  <a:pt x="1" y="7723"/>
                  <a:pt x="802" y="8490"/>
                  <a:pt x="1802" y="8490"/>
                </a:cubicBezTo>
                <a:lnTo>
                  <a:pt x="12176" y="8490"/>
                </a:lnTo>
                <a:cubicBezTo>
                  <a:pt x="12477" y="8490"/>
                  <a:pt x="12610" y="8824"/>
                  <a:pt x="12410" y="9057"/>
                </a:cubicBezTo>
                <a:lnTo>
                  <a:pt x="11076" y="10392"/>
                </a:lnTo>
                <a:cubicBezTo>
                  <a:pt x="10342" y="11092"/>
                  <a:pt x="10342" y="12226"/>
                  <a:pt x="11076" y="12893"/>
                </a:cubicBezTo>
                <a:cubicBezTo>
                  <a:pt x="11426" y="13244"/>
                  <a:pt x="11884" y="13419"/>
                  <a:pt x="12339" y="13419"/>
                </a:cubicBezTo>
                <a:cubicBezTo>
                  <a:pt x="12793" y="13419"/>
                  <a:pt x="13244" y="13244"/>
                  <a:pt x="13577" y="12893"/>
                </a:cubicBezTo>
                <a:lnTo>
                  <a:pt x="18681" y="7756"/>
                </a:lnTo>
                <a:cubicBezTo>
                  <a:pt x="19281" y="7156"/>
                  <a:pt x="19281" y="6255"/>
                  <a:pt x="18681" y="5721"/>
                </a:cubicBezTo>
                <a:lnTo>
                  <a:pt x="13577" y="551"/>
                </a:lnTo>
                <a:cubicBezTo>
                  <a:pt x="13244" y="184"/>
                  <a:pt x="12793" y="1"/>
                  <a:pt x="12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 name="Google Shape;836;p46"/>
          <p:cNvGrpSpPr/>
          <p:nvPr/>
        </p:nvGrpSpPr>
        <p:grpSpPr>
          <a:xfrm>
            <a:off x="3373220" y="4174675"/>
            <a:ext cx="532900" cy="266325"/>
            <a:chOff x="5164700" y="2696075"/>
            <a:chExt cx="532900" cy="266325"/>
          </a:xfrm>
        </p:grpSpPr>
        <p:sp>
          <p:nvSpPr>
            <p:cNvPr id="837" name="Google Shape;837;p46"/>
            <p:cNvSpPr/>
            <p:nvPr/>
          </p:nvSpPr>
          <p:spPr>
            <a:xfrm>
              <a:off x="5384850" y="2696075"/>
              <a:ext cx="312750" cy="266325"/>
            </a:xfrm>
            <a:custGeom>
              <a:avLst/>
              <a:gdLst/>
              <a:ahLst/>
              <a:cxnLst/>
              <a:rect l="l" t="t" r="r" b="b"/>
              <a:pathLst>
                <a:path w="12510" h="10653" extrusionOk="0">
                  <a:moveTo>
                    <a:pt x="7067" y="0"/>
                  </a:moveTo>
                  <a:cubicBezTo>
                    <a:pt x="6818" y="0"/>
                    <a:pt x="6570" y="84"/>
                    <a:pt x="6372" y="253"/>
                  </a:cubicBezTo>
                  <a:cubicBezTo>
                    <a:pt x="5938" y="686"/>
                    <a:pt x="5938" y="1387"/>
                    <a:pt x="6338" y="1787"/>
                  </a:cubicBezTo>
                  <a:lnTo>
                    <a:pt x="8206" y="3688"/>
                  </a:lnTo>
                  <a:cubicBezTo>
                    <a:pt x="8440" y="3888"/>
                    <a:pt x="8273" y="4255"/>
                    <a:pt x="7973" y="4255"/>
                  </a:cubicBezTo>
                  <a:lnTo>
                    <a:pt x="1168" y="4255"/>
                  </a:lnTo>
                  <a:cubicBezTo>
                    <a:pt x="568" y="4255"/>
                    <a:pt x="67" y="4689"/>
                    <a:pt x="34" y="5256"/>
                  </a:cubicBezTo>
                  <a:cubicBezTo>
                    <a:pt x="0" y="5890"/>
                    <a:pt x="501" y="6390"/>
                    <a:pt x="1068" y="6390"/>
                  </a:cubicBezTo>
                  <a:lnTo>
                    <a:pt x="7973" y="6390"/>
                  </a:lnTo>
                  <a:cubicBezTo>
                    <a:pt x="8240" y="6390"/>
                    <a:pt x="8440" y="6757"/>
                    <a:pt x="8206" y="6957"/>
                  </a:cubicBezTo>
                  <a:lnTo>
                    <a:pt x="6372" y="8792"/>
                  </a:lnTo>
                  <a:cubicBezTo>
                    <a:pt x="5971" y="9226"/>
                    <a:pt x="5938" y="9893"/>
                    <a:pt x="6305" y="10293"/>
                  </a:cubicBezTo>
                  <a:cubicBezTo>
                    <a:pt x="6513" y="10536"/>
                    <a:pt x="6811" y="10652"/>
                    <a:pt x="7105" y="10652"/>
                  </a:cubicBezTo>
                  <a:cubicBezTo>
                    <a:pt x="7377" y="10652"/>
                    <a:pt x="7647" y="10552"/>
                    <a:pt x="7839" y="10360"/>
                  </a:cubicBezTo>
                  <a:lnTo>
                    <a:pt x="12042" y="6123"/>
                  </a:lnTo>
                  <a:cubicBezTo>
                    <a:pt x="12509" y="5690"/>
                    <a:pt x="12509" y="4956"/>
                    <a:pt x="12042" y="4522"/>
                  </a:cubicBezTo>
                  <a:lnTo>
                    <a:pt x="7873" y="353"/>
                  </a:lnTo>
                  <a:cubicBezTo>
                    <a:pt x="7656" y="118"/>
                    <a:pt x="7361" y="0"/>
                    <a:pt x="7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6"/>
            <p:cNvSpPr/>
            <p:nvPr/>
          </p:nvSpPr>
          <p:spPr>
            <a:xfrm>
              <a:off x="5258925" y="2802450"/>
              <a:ext cx="83425" cy="52550"/>
            </a:xfrm>
            <a:custGeom>
              <a:avLst/>
              <a:gdLst/>
              <a:ahLst/>
              <a:cxnLst/>
              <a:rect l="l" t="t" r="r" b="b"/>
              <a:pathLst>
                <a:path w="3337" h="2102" extrusionOk="0">
                  <a:moveTo>
                    <a:pt x="1035" y="0"/>
                  </a:moveTo>
                  <a:cubicBezTo>
                    <a:pt x="468" y="0"/>
                    <a:pt x="1" y="467"/>
                    <a:pt x="1" y="1035"/>
                  </a:cubicBezTo>
                  <a:cubicBezTo>
                    <a:pt x="1" y="1635"/>
                    <a:pt x="468" y="2102"/>
                    <a:pt x="1035" y="2102"/>
                  </a:cubicBezTo>
                  <a:lnTo>
                    <a:pt x="2235" y="2102"/>
                  </a:lnTo>
                  <a:cubicBezTo>
                    <a:pt x="2836" y="2102"/>
                    <a:pt x="3303" y="1635"/>
                    <a:pt x="3303" y="1035"/>
                  </a:cubicBezTo>
                  <a:cubicBezTo>
                    <a:pt x="3336" y="467"/>
                    <a:pt x="2836" y="0"/>
                    <a:pt x="2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6"/>
            <p:cNvSpPr/>
            <p:nvPr/>
          </p:nvSpPr>
          <p:spPr>
            <a:xfrm>
              <a:off x="5164700" y="2802450"/>
              <a:ext cx="55900" cy="52550"/>
            </a:xfrm>
            <a:custGeom>
              <a:avLst/>
              <a:gdLst/>
              <a:ahLst/>
              <a:cxnLst/>
              <a:rect l="l" t="t" r="r" b="b"/>
              <a:pathLst>
                <a:path w="2236" h="2102" extrusionOk="0">
                  <a:moveTo>
                    <a:pt x="1068" y="0"/>
                  </a:moveTo>
                  <a:cubicBezTo>
                    <a:pt x="467" y="0"/>
                    <a:pt x="0" y="467"/>
                    <a:pt x="0" y="1035"/>
                  </a:cubicBezTo>
                  <a:cubicBezTo>
                    <a:pt x="0" y="1635"/>
                    <a:pt x="467" y="2102"/>
                    <a:pt x="1068" y="2102"/>
                  </a:cubicBezTo>
                  <a:lnTo>
                    <a:pt x="1168" y="2102"/>
                  </a:lnTo>
                  <a:cubicBezTo>
                    <a:pt x="1768" y="2102"/>
                    <a:pt x="2235" y="1635"/>
                    <a:pt x="2235" y="1035"/>
                  </a:cubicBezTo>
                  <a:cubicBezTo>
                    <a:pt x="2235" y="467"/>
                    <a:pt x="1768"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46"/>
          <p:cNvGrpSpPr/>
          <p:nvPr/>
        </p:nvGrpSpPr>
        <p:grpSpPr>
          <a:xfrm>
            <a:off x="713225" y="3517275"/>
            <a:ext cx="534550" cy="292725"/>
            <a:chOff x="2346025" y="2012725"/>
            <a:chExt cx="534550" cy="292725"/>
          </a:xfrm>
        </p:grpSpPr>
        <p:sp>
          <p:nvSpPr>
            <p:cNvPr id="841" name="Google Shape;841;p46"/>
            <p:cNvSpPr/>
            <p:nvPr/>
          </p:nvSpPr>
          <p:spPr>
            <a:xfrm>
              <a:off x="2346025" y="2012725"/>
              <a:ext cx="534550" cy="292725"/>
            </a:xfrm>
            <a:custGeom>
              <a:avLst/>
              <a:gdLst/>
              <a:ahLst/>
              <a:cxnLst/>
              <a:rect l="l" t="t" r="r" b="b"/>
              <a:pathLst>
                <a:path w="21382" h="11709" extrusionOk="0">
                  <a:moveTo>
                    <a:pt x="0" y="0"/>
                  </a:moveTo>
                  <a:lnTo>
                    <a:pt x="4803" y="5871"/>
                  </a:lnTo>
                  <a:lnTo>
                    <a:pt x="0" y="11709"/>
                  </a:lnTo>
                  <a:lnTo>
                    <a:pt x="0" y="11709"/>
                  </a:lnTo>
                  <a:lnTo>
                    <a:pt x="21382" y="587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6"/>
            <p:cNvSpPr/>
            <p:nvPr/>
          </p:nvSpPr>
          <p:spPr>
            <a:xfrm>
              <a:off x="2346025" y="2159500"/>
              <a:ext cx="534550" cy="145950"/>
            </a:xfrm>
            <a:custGeom>
              <a:avLst/>
              <a:gdLst/>
              <a:ahLst/>
              <a:cxnLst/>
              <a:rect l="l" t="t" r="r" b="b"/>
              <a:pathLst>
                <a:path w="21382" h="5838" extrusionOk="0">
                  <a:moveTo>
                    <a:pt x="4803" y="0"/>
                  </a:moveTo>
                  <a:lnTo>
                    <a:pt x="0" y="5838"/>
                  </a:lnTo>
                  <a:lnTo>
                    <a:pt x="0" y="5838"/>
                  </a:lnTo>
                  <a:lnTo>
                    <a:pt x="213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46"/>
          <p:cNvGrpSpPr/>
          <p:nvPr/>
        </p:nvGrpSpPr>
        <p:grpSpPr>
          <a:xfrm>
            <a:off x="2127144" y="3386763"/>
            <a:ext cx="629625" cy="553750"/>
            <a:chOff x="3722000" y="1884300"/>
            <a:chExt cx="629625" cy="553750"/>
          </a:xfrm>
        </p:grpSpPr>
        <p:sp>
          <p:nvSpPr>
            <p:cNvPr id="844" name="Google Shape;844;p46"/>
            <p:cNvSpPr/>
            <p:nvPr/>
          </p:nvSpPr>
          <p:spPr>
            <a:xfrm>
              <a:off x="3722000" y="1884300"/>
              <a:ext cx="359450" cy="553750"/>
            </a:xfrm>
            <a:custGeom>
              <a:avLst/>
              <a:gdLst/>
              <a:ahLst/>
              <a:cxnLst/>
              <a:rect l="l" t="t" r="r" b="b"/>
              <a:pathLst>
                <a:path w="14378" h="22150" extrusionOk="0">
                  <a:moveTo>
                    <a:pt x="3336" y="0"/>
                  </a:moveTo>
                  <a:lnTo>
                    <a:pt x="0" y="3336"/>
                  </a:lnTo>
                  <a:lnTo>
                    <a:pt x="7773" y="11075"/>
                  </a:lnTo>
                  <a:lnTo>
                    <a:pt x="0" y="18847"/>
                  </a:lnTo>
                  <a:lnTo>
                    <a:pt x="3336" y="22149"/>
                  </a:lnTo>
                  <a:lnTo>
                    <a:pt x="14377" y="11075"/>
                  </a:lnTo>
                  <a:lnTo>
                    <a:pt x="33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6"/>
            <p:cNvSpPr/>
            <p:nvPr/>
          </p:nvSpPr>
          <p:spPr>
            <a:xfrm>
              <a:off x="3992200" y="1884300"/>
              <a:ext cx="359425" cy="553750"/>
            </a:xfrm>
            <a:custGeom>
              <a:avLst/>
              <a:gdLst/>
              <a:ahLst/>
              <a:cxnLst/>
              <a:rect l="l" t="t" r="r" b="b"/>
              <a:pathLst>
                <a:path w="14377" h="22150" extrusionOk="0">
                  <a:moveTo>
                    <a:pt x="3302" y="0"/>
                  </a:moveTo>
                  <a:lnTo>
                    <a:pt x="0" y="3336"/>
                  </a:lnTo>
                  <a:lnTo>
                    <a:pt x="7739" y="11075"/>
                  </a:lnTo>
                  <a:lnTo>
                    <a:pt x="0" y="18847"/>
                  </a:lnTo>
                  <a:lnTo>
                    <a:pt x="3302" y="22149"/>
                  </a:lnTo>
                  <a:lnTo>
                    <a:pt x="14377" y="11075"/>
                  </a:lnTo>
                  <a:lnTo>
                    <a:pt x="33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46"/>
          <p:cNvGrpSpPr/>
          <p:nvPr/>
        </p:nvGrpSpPr>
        <p:grpSpPr>
          <a:xfrm>
            <a:off x="1428097" y="3426888"/>
            <a:ext cx="518725" cy="473500"/>
            <a:chOff x="3034000" y="1924525"/>
            <a:chExt cx="518725" cy="473500"/>
          </a:xfrm>
        </p:grpSpPr>
        <p:sp>
          <p:nvSpPr>
            <p:cNvPr id="847" name="Google Shape;847;p46"/>
            <p:cNvSpPr/>
            <p:nvPr/>
          </p:nvSpPr>
          <p:spPr>
            <a:xfrm>
              <a:off x="3034000" y="1924525"/>
              <a:ext cx="300250" cy="473500"/>
            </a:xfrm>
            <a:custGeom>
              <a:avLst/>
              <a:gdLst/>
              <a:ahLst/>
              <a:cxnLst/>
              <a:rect l="l" t="t" r="r" b="b"/>
              <a:pathLst>
                <a:path w="12010" h="18940" extrusionOk="0">
                  <a:moveTo>
                    <a:pt x="2369" y="1"/>
                  </a:moveTo>
                  <a:cubicBezTo>
                    <a:pt x="1810" y="1"/>
                    <a:pt x="1252" y="209"/>
                    <a:pt x="835" y="626"/>
                  </a:cubicBezTo>
                  <a:cubicBezTo>
                    <a:pt x="1" y="1460"/>
                    <a:pt x="1" y="2861"/>
                    <a:pt x="835" y="3695"/>
                  </a:cubicBezTo>
                  <a:lnTo>
                    <a:pt x="6639" y="9466"/>
                  </a:lnTo>
                  <a:lnTo>
                    <a:pt x="835" y="15270"/>
                  </a:lnTo>
                  <a:cubicBezTo>
                    <a:pt x="1" y="16104"/>
                    <a:pt x="1" y="17471"/>
                    <a:pt x="835" y="18305"/>
                  </a:cubicBezTo>
                  <a:cubicBezTo>
                    <a:pt x="1268" y="18739"/>
                    <a:pt x="1802" y="18939"/>
                    <a:pt x="2369" y="18939"/>
                  </a:cubicBezTo>
                  <a:cubicBezTo>
                    <a:pt x="2936" y="18939"/>
                    <a:pt x="3470" y="18739"/>
                    <a:pt x="3937" y="18305"/>
                  </a:cubicBezTo>
                  <a:lnTo>
                    <a:pt x="11209" y="11034"/>
                  </a:lnTo>
                  <a:cubicBezTo>
                    <a:pt x="12009" y="10133"/>
                    <a:pt x="12009" y="8765"/>
                    <a:pt x="11175" y="7931"/>
                  </a:cubicBezTo>
                  <a:lnTo>
                    <a:pt x="3903" y="626"/>
                  </a:lnTo>
                  <a:cubicBezTo>
                    <a:pt x="3486" y="209"/>
                    <a:pt x="2928" y="1"/>
                    <a:pt x="2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6"/>
            <p:cNvSpPr/>
            <p:nvPr/>
          </p:nvSpPr>
          <p:spPr>
            <a:xfrm>
              <a:off x="3252500" y="1924525"/>
              <a:ext cx="300225" cy="473500"/>
            </a:xfrm>
            <a:custGeom>
              <a:avLst/>
              <a:gdLst/>
              <a:ahLst/>
              <a:cxnLst/>
              <a:rect l="l" t="t" r="r" b="b"/>
              <a:pathLst>
                <a:path w="12009" h="18940" extrusionOk="0">
                  <a:moveTo>
                    <a:pt x="2352" y="1"/>
                  </a:moveTo>
                  <a:cubicBezTo>
                    <a:pt x="1802" y="1"/>
                    <a:pt x="1251" y="209"/>
                    <a:pt x="834" y="626"/>
                  </a:cubicBezTo>
                  <a:cubicBezTo>
                    <a:pt x="0" y="1460"/>
                    <a:pt x="0" y="2861"/>
                    <a:pt x="834" y="3695"/>
                  </a:cubicBezTo>
                  <a:lnTo>
                    <a:pt x="6605" y="9466"/>
                  </a:lnTo>
                  <a:lnTo>
                    <a:pt x="834" y="15270"/>
                  </a:lnTo>
                  <a:cubicBezTo>
                    <a:pt x="0" y="16104"/>
                    <a:pt x="0" y="17471"/>
                    <a:pt x="834" y="18305"/>
                  </a:cubicBezTo>
                  <a:cubicBezTo>
                    <a:pt x="1234" y="18739"/>
                    <a:pt x="1768" y="18939"/>
                    <a:pt x="2369" y="18939"/>
                  </a:cubicBezTo>
                  <a:cubicBezTo>
                    <a:pt x="2902" y="18939"/>
                    <a:pt x="3436" y="18739"/>
                    <a:pt x="3903" y="18305"/>
                  </a:cubicBezTo>
                  <a:lnTo>
                    <a:pt x="11208" y="11034"/>
                  </a:lnTo>
                  <a:cubicBezTo>
                    <a:pt x="12009" y="10133"/>
                    <a:pt x="12009" y="8765"/>
                    <a:pt x="11175" y="7931"/>
                  </a:cubicBezTo>
                  <a:lnTo>
                    <a:pt x="3870" y="626"/>
                  </a:lnTo>
                  <a:cubicBezTo>
                    <a:pt x="3453" y="209"/>
                    <a:pt x="2902" y="1"/>
                    <a:pt x="2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6"/>
          <p:cNvGrpSpPr/>
          <p:nvPr/>
        </p:nvGrpSpPr>
        <p:grpSpPr>
          <a:xfrm>
            <a:off x="3646989" y="3448475"/>
            <a:ext cx="618800" cy="430325"/>
            <a:chOff x="5149675" y="1947675"/>
            <a:chExt cx="618800" cy="430325"/>
          </a:xfrm>
        </p:grpSpPr>
        <p:sp>
          <p:nvSpPr>
            <p:cNvPr id="850" name="Google Shape;850;p46"/>
            <p:cNvSpPr/>
            <p:nvPr/>
          </p:nvSpPr>
          <p:spPr>
            <a:xfrm>
              <a:off x="5149675" y="1947675"/>
              <a:ext cx="365300" cy="430325"/>
            </a:xfrm>
            <a:custGeom>
              <a:avLst/>
              <a:gdLst/>
              <a:ahLst/>
              <a:cxnLst/>
              <a:rect l="l" t="t" r="r" b="b"/>
              <a:pathLst>
                <a:path w="14612" h="17213" extrusionOk="0">
                  <a:moveTo>
                    <a:pt x="1" y="0"/>
                  </a:moveTo>
                  <a:lnTo>
                    <a:pt x="8607" y="8606"/>
                  </a:lnTo>
                  <a:lnTo>
                    <a:pt x="1" y="17213"/>
                  </a:lnTo>
                  <a:lnTo>
                    <a:pt x="6038" y="17213"/>
                  </a:lnTo>
                  <a:lnTo>
                    <a:pt x="14611" y="8606"/>
                  </a:lnTo>
                  <a:lnTo>
                    <a:pt x="60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6"/>
            <p:cNvSpPr/>
            <p:nvPr/>
          </p:nvSpPr>
          <p:spPr>
            <a:xfrm>
              <a:off x="5402350" y="1947675"/>
              <a:ext cx="366125" cy="430325"/>
            </a:xfrm>
            <a:custGeom>
              <a:avLst/>
              <a:gdLst/>
              <a:ahLst/>
              <a:cxnLst/>
              <a:rect l="l" t="t" r="r" b="b"/>
              <a:pathLst>
                <a:path w="14645" h="17213" extrusionOk="0">
                  <a:moveTo>
                    <a:pt x="1" y="0"/>
                  </a:moveTo>
                  <a:lnTo>
                    <a:pt x="8607" y="8606"/>
                  </a:lnTo>
                  <a:lnTo>
                    <a:pt x="1" y="17213"/>
                  </a:lnTo>
                  <a:lnTo>
                    <a:pt x="6005" y="17213"/>
                  </a:lnTo>
                  <a:lnTo>
                    <a:pt x="14645" y="8606"/>
                  </a:lnTo>
                  <a:lnTo>
                    <a:pt x="60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6"/>
          <p:cNvGrpSpPr/>
          <p:nvPr/>
        </p:nvGrpSpPr>
        <p:grpSpPr>
          <a:xfrm>
            <a:off x="2937092" y="3388013"/>
            <a:ext cx="529575" cy="551250"/>
            <a:chOff x="4471700" y="1886800"/>
            <a:chExt cx="529575" cy="551250"/>
          </a:xfrm>
        </p:grpSpPr>
        <p:sp>
          <p:nvSpPr>
            <p:cNvPr id="853" name="Google Shape;853;p46"/>
            <p:cNvSpPr/>
            <p:nvPr/>
          </p:nvSpPr>
          <p:spPr>
            <a:xfrm>
              <a:off x="4471700" y="1886800"/>
              <a:ext cx="317750" cy="551250"/>
            </a:xfrm>
            <a:custGeom>
              <a:avLst/>
              <a:gdLst/>
              <a:ahLst/>
              <a:cxnLst/>
              <a:rect l="l" t="t" r="r" b="b"/>
              <a:pathLst>
                <a:path w="12710" h="22050" extrusionOk="0">
                  <a:moveTo>
                    <a:pt x="0" y="0"/>
                  </a:moveTo>
                  <a:lnTo>
                    <a:pt x="7105" y="11041"/>
                  </a:lnTo>
                  <a:lnTo>
                    <a:pt x="34" y="22049"/>
                  </a:lnTo>
                  <a:lnTo>
                    <a:pt x="11142" y="12409"/>
                  </a:lnTo>
                  <a:lnTo>
                    <a:pt x="12709" y="11041"/>
                  </a:lnTo>
                  <a:lnTo>
                    <a:pt x="11142" y="9640"/>
                  </a:lnTo>
                  <a:lnTo>
                    <a:pt x="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6"/>
            <p:cNvSpPr/>
            <p:nvPr/>
          </p:nvSpPr>
          <p:spPr>
            <a:xfrm>
              <a:off x="4683525" y="1886800"/>
              <a:ext cx="317750" cy="551250"/>
            </a:xfrm>
            <a:custGeom>
              <a:avLst/>
              <a:gdLst/>
              <a:ahLst/>
              <a:cxnLst/>
              <a:rect l="l" t="t" r="r" b="b"/>
              <a:pathLst>
                <a:path w="12710" h="22050" extrusionOk="0">
                  <a:moveTo>
                    <a:pt x="0" y="0"/>
                  </a:moveTo>
                  <a:lnTo>
                    <a:pt x="7072" y="11041"/>
                  </a:lnTo>
                  <a:lnTo>
                    <a:pt x="33" y="22049"/>
                  </a:lnTo>
                  <a:lnTo>
                    <a:pt x="11175" y="12409"/>
                  </a:lnTo>
                  <a:lnTo>
                    <a:pt x="12709" y="11041"/>
                  </a:lnTo>
                  <a:lnTo>
                    <a:pt x="11175" y="9640"/>
                  </a:lnTo>
                  <a:lnTo>
                    <a:pt x="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 name="Google Shape;855;p46"/>
          <p:cNvSpPr/>
          <p:nvPr/>
        </p:nvSpPr>
        <p:spPr>
          <a:xfrm>
            <a:off x="728250" y="4022613"/>
            <a:ext cx="260200" cy="570450"/>
          </a:xfrm>
          <a:custGeom>
            <a:avLst/>
            <a:gdLst/>
            <a:ahLst/>
            <a:cxnLst/>
            <a:rect l="l" t="t" r="r" b="b"/>
            <a:pathLst>
              <a:path w="10408" h="22818" extrusionOk="0">
                <a:moveTo>
                  <a:pt x="0" y="1"/>
                </a:moveTo>
                <a:lnTo>
                  <a:pt x="0" y="5705"/>
                </a:lnTo>
                <a:lnTo>
                  <a:pt x="5204" y="11376"/>
                </a:lnTo>
                <a:lnTo>
                  <a:pt x="0" y="17113"/>
                </a:lnTo>
                <a:lnTo>
                  <a:pt x="0" y="22817"/>
                </a:lnTo>
                <a:lnTo>
                  <a:pt x="10407" y="1137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6"/>
          <p:cNvSpPr/>
          <p:nvPr/>
        </p:nvSpPr>
        <p:spPr>
          <a:xfrm>
            <a:off x="2685328" y="4087788"/>
            <a:ext cx="447525" cy="440100"/>
          </a:xfrm>
          <a:custGeom>
            <a:avLst/>
            <a:gdLst/>
            <a:ahLst/>
            <a:cxnLst/>
            <a:rect l="l" t="t" r="r" b="b"/>
            <a:pathLst>
              <a:path w="17901" h="17604" extrusionOk="0">
                <a:moveTo>
                  <a:pt x="1749" y="1"/>
                </a:moveTo>
                <a:cubicBezTo>
                  <a:pt x="733" y="1"/>
                  <a:pt x="0" y="1226"/>
                  <a:pt x="722" y="2197"/>
                </a:cubicBezTo>
                <a:lnTo>
                  <a:pt x="5258" y="7968"/>
                </a:lnTo>
                <a:cubicBezTo>
                  <a:pt x="5625" y="8469"/>
                  <a:pt x="5625" y="9136"/>
                  <a:pt x="5258" y="9636"/>
                </a:cubicBezTo>
                <a:lnTo>
                  <a:pt x="722" y="15440"/>
                </a:lnTo>
                <a:cubicBezTo>
                  <a:pt x="0" y="16383"/>
                  <a:pt x="733" y="17604"/>
                  <a:pt x="1748" y="17604"/>
                </a:cubicBezTo>
                <a:cubicBezTo>
                  <a:pt x="1954" y="17604"/>
                  <a:pt x="2171" y="17554"/>
                  <a:pt x="2390" y="17442"/>
                </a:cubicBezTo>
                <a:lnTo>
                  <a:pt x="16933" y="10003"/>
                </a:lnTo>
                <a:cubicBezTo>
                  <a:pt x="17901" y="9503"/>
                  <a:pt x="17901" y="8102"/>
                  <a:pt x="16933" y="7601"/>
                </a:cubicBezTo>
                <a:lnTo>
                  <a:pt x="2390" y="163"/>
                </a:lnTo>
                <a:cubicBezTo>
                  <a:pt x="2171" y="50"/>
                  <a:pt x="1954" y="1"/>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47"/>
          <p:cNvSpPr txBox="1">
            <a:spLocks noGrp="1"/>
          </p:cNvSpPr>
          <p:nvPr>
            <p:ph type="body" idx="4294967295"/>
          </p:nvPr>
        </p:nvSpPr>
        <p:spPr>
          <a:xfrm>
            <a:off x="720000" y="1063351"/>
            <a:ext cx="7704000" cy="4233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100">
              <a:solidFill>
                <a:schemeClr val="dk1"/>
              </a:solidFill>
            </a:endParaRPr>
          </a:p>
        </p:txBody>
      </p:sp>
      <p:sp>
        <p:nvSpPr>
          <p:cNvPr id="862" name="Google Shape;86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863" name="Google Shape;863;p47"/>
          <p:cNvSpPr txBox="1"/>
          <p:nvPr/>
        </p:nvSpPr>
        <p:spPr>
          <a:xfrm>
            <a:off x="728239" y="1772725"/>
            <a:ext cx="35295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Photos</a:t>
            </a:r>
            <a:endParaRPr sz="1800" b="1">
              <a:solidFill>
                <a:schemeClr val="dk1"/>
              </a:solidFill>
              <a:latin typeface="Syne"/>
              <a:ea typeface="Syne"/>
              <a:cs typeface="Syne"/>
              <a:sym typeface="Syne"/>
            </a:endParaRPr>
          </a:p>
        </p:txBody>
      </p:sp>
      <p:sp>
        <p:nvSpPr>
          <p:cNvPr id="864" name="Google Shape;864;p47"/>
          <p:cNvSpPr txBox="1"/>
          <p:nvPr/>
        </p:nvSpPr>
        <p:spPr>
          <a:xfrm>
            <a:off x="718150" y="2317475"/>
            <a:ext cx="3530400" cy="1907100"/>
          </a:xfrm>
          <a:prstGeom prst="rect">
            <a:avLst/>
          </a:prstGeom>
          <a:noFill/>
          <a:ln>
            <a:noFill/>
          </a:ln>
        </p:spPr>
        <p:txBody>
          <a:bodyPr spcFirstLastPara="1" wrap="square" lIns="91425" tIns="91425" rIns="91425" bIns="91425" anchor="t" anchorCtr="0">
            <a:noAutofit/>
          </a:bodyPr>
          <a:lstStyle/>
          <a:p>
            <a:pPr marL="182880" lvl="0" indent="-226059" algn="l" rtl="0">
              <a:lnSpc>
                <a:spcPct val="115000"/>
              </a:lnSpc>
              <a:spcBef>
                <a:spcPts val="2400"/>
              </a:spcBef>
              <a:spcAft>
                <a:spcPts val="0"/>
              </a:spcAft>
              <a:buClr>
                <a:schemeClr val="dk1"/>
              </a:buClr>
              <a:buSzPts val="1400"/>
              <a:buFont typeface="Anaheim"/>
              <a:buChar char="●"/>
            </a:pPr>
            <a:r>
              <a:rPr lang="en" u="sng">
                <a:solidFill>
                  <a:schemeClr val="dk1"/>
                </a:solidFill>
                <a:latin typeface="Anaheim"/>
                <a:ea typeface="Anaheim"/>
                <a:cs typeface="Anaheim"/>
                <a:sym typeface="Anaheim"/>
                <a:hlinkClick r:id="rId3">
                  <a:extLst>
                    <a:ext uri="{A12FA001-AC4F-418D-AE19-62706E023703}">
                      <ahyp:hlinkClr xmlns:ahyp="http://schemas.microsoft.com/office/drawing/2018/hyperlinkcolor" val="tx"/>
                    </a:ext>
                  </a:extLst>
                </a:hlinkClick>
              </a:rPr>
              <a:t>Concrete structure in the city with copy space</a:t>
            </a:r>
            <a:endParaRPr>
              <a:solidFill>
                <a:schemeClr val="dk1"/>
              </a:solidFill>
              <a:latin typeface="Anaheim"/>
              <a:ea typeface="Anaheim"/>
              <a:cs typeface="Anaheim"/>
              <a:sym typeface="Anaheim"/>
            </a:endParaRPr>
          </a:p>
          <a:p>
            <a:pPr marL="182880" lvl="0" indent="-226059" algn="l" rtl="0">
              <a:lnSpc>
                <a:spcPct val="115000"/>
              </a:lnSpc>
              <a:spcBef>
                <a:spcPts val="0"/>
              </a:spcBef>
              <a:spcAft>
                <a:spcPts val="0"/>
              </a:spcAft>
              <a:buClr>
                <a:schemeClr val="dk1"/>
              </a:buClr>
              <a:buSzPts val="1400"/>
              <a:buFont typeface="Anaheim"/>
              <a:buChar char="●"/>
            </a:pPr>
            <a:r>
              <a:rPr lang="en" u="sng">
                <a:solidFill>
                  <a:schemeClr val="dk1"/>
                </a:solidFill>
                <a:latin typeface="Anaheim"/>
                <a:ea typeface="Anaheim"/>
                <a:cs typeface="Anaheim"/>
                <a:sym typeface="Anaheim"/>
                <a:hlinkClick r:id="rId4">
                  <a:extLst>
                    <a:ext uri="{A12FA001-AC4F-418D-AE19-62706E023703}">
                      <ahyp:hlinkClr xmlns:ahyp="http://schemas.microsoft.com/office/drawing/2018/hyperlinkcolor" val="tx"/>
                    </a:ext>
                  </a:extLst>
                </a:hlinkClick>
              </a:rPr>
              <a:t>Low angle reflective building grayscale</a:t>
            </a:r>
            <a:endParaRPr>
              <a:solidFill>
                <a:schemeClr val="dk1"/>
              </a:solidFill>
              <a:latin typeface="Anaheim"/>
              <a:ea typeface="Anaheim"/>
              <a:cs typeface="Anaheim"/>
              <a:sym typeface="Anaheim"/>
            </a:endParaRPr>
          </a:p>
          <a:p>
            <a:pPr marL="182880" lvl="0" indent="-226059" algn="l" rtl="0">
              <a:lnSpc>
                <a:spcPct val="115000"/>
              </a:lnSpc>
              <a:spcBef>
                <a:spcPts val="0"/>
              </a:spcBef>
              <a:spcAft>
                <a:spcPts val="0"/>
              </a:spcAft>
              <a:buClr>
                <a:schemeClr val="dk1"/>
              </a:buClr>
              <a:buSzPts val="1400"/>
              <a:buFont typeface="Anaheim"/>
              <a:buChar char="●"/>
            </a:pPr>
            <a:r>
              <a:rPr lang="en" u="sng">
                <a:solidFill>
                  <a:schemeClr val="dk1"/>
                </a:solidFill>
                <a:latin typeface="Anaheim"/>
                <a:ea typeface="Anaheim"/>
                <a:cs typeface="Anaheim"/>
                <a:sym typeface="Anaheim"/>
                <a:hlinkClick r:id="rId5">
                  <a:extLst>
                    <a:ext uri="{A12FA001-AC4F-418D-AE19-62706E023703}">
                      <ahyp:hlinkClr xmlns:ahyp="http://schemas.microsoft.com/office/drawing/2018/hyperlinkcolor" val="tx"/>
                    </a:ext>
                  </a:extLst>
                </a:hlinkClick>
              </a:rPr>
              <a:t>Low angle edge of modern building</a:t>
            </a:r>
            <a:endParaRPr>
              <a:solidFill>
                <a:schemeClr val="dk1"/>
              </a:solidFill>
              <a:latin typeface="Anaheim"/>
              <a:ea typeface="Anaheim"/>
              <a:cs typeface="Anaheim"/>
              <a:sym typeface="Anaheim"/>
            </a:endParaRPr>
          </a:p>
          <a:p>
            <a:pPr marL="182880" lvl="0" indent="-226059" algn="l" rtl="0">
              <a:lnSpc>
                <a:spcPct val="115000"/>
              </a:lnSpc>
              <a:spcBef>
                <a:spcPts val="0"/>
              </a:spcBef>
              <a:spcAft>
                <a:spcPts val="0"/>
              </a:spcAft>
              <a:buClr>
                <a:schemeClr val="dk1"/>
              </a:buClr>
              <a:buSzPts val="1400"/>
              <a:buFont typeface="Anaheim"/>
              <a:buChar char="●"/>
            </a:pPr>
            <a:r>
              <a:rPr lang="en" u="sng">
                <a:solidFill>
                  <a:schemeClr val="dk1"/>
                </a:solidFill>
                <a:latin typeface="Anaheim"/>
                <a:ea typeface="Anaheim"/>
                <a:cs typeface="Anaheim"/>
                <a:sym typeface="Anaheim"/>
                <a:hlinkClick r:id="rId6">
                  <a:extLst>
                    <a:ext uri="{A12FA001-AC4F-418D-AE19-62706E023703}">
                      <ahyp:hlinkClr xmlns:ahyp="http://schemas.microsoft.com/office/drawing/2018/hyperlinkcolor" val="tx"/>
                    </a:ext>
                  </a:extLst>
                </a:hlinkClick>
              </a:rPr>
              <a:t>Low angle modern glass buildings</a:t>
            </a:r>
            <a:endParaRPr>
              <a:latin typeface="Anaheim"/>
              <a:ea typeface="Anaheim"/>
              <a:cs typeface="Anaheim"/>
              <a:sym typeface="Anaheim"/>
            </a:endParaRPr>
          </a:p>
        </p:txBody>
      </p:sp>
      <p:sp>
        <p:nvSpPr>
          <p:cNvPr id="865" name="Google Shape;865;p47"/>
          <p:cNvSpPr txBox="1"/>
          <p:nvPr/>
        </p:nvSpPr>
        <p:spPr>
          <a:xfrm>
            <a:off x="4901264" y="1772725"/>
            <a:ext cx="3529500" cy="475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dk1"/>
                </a:solidFill>
                <a:latin typeface="Syne"/>
                <a:ea typeface="Syne"/>
                <a:cs typeface="Syne"/>
                <a:sym typeface="Syne"/>
              </a:rPr>
              <a:t>Vectors</a:t>
            </a:r>
            <a:endParaRPr sz="1800" b="1">
              <a:solidFill>
                <a:schemeClr val="dk1"/>
              </a:solidFill>
              <a:latin typeface="Syne"/>
              <a:ea typeface="Syne"/>
              <a:cs typeface="Syne"/>
              <a:sym typeface="Syne"/>
            </a:endParaRPr>
          </a:p>
        </p:txBody>
      </p:sp>
      <p:sp>
        <p:nvSpPr>
          <p:cNvPr id="866" name="Google Shape;866;p47"/>
          <p:cNvSpPr txBox="1"/>
          <p:nvPr/>
        </p:nvSpPr>
        <p:spPr>
          <a:xfrm>
            <a:off x="4891175" y="2317475"/>
            <a:ext cx="3530400" cy="1907100"/>
          </a:xfrm>
          <a:prstGeom prst="rect">
            <a:avLst/>
          </a:prstGeom>
          <a:noFill/>
          <a:ln>
            <a:noFill/>
          </a:ln>
        </p:spPr>
        <p:txBody>
          <a:bodyPr spcFirstLastPara="1" wrap="square" lIns="91425" tIns="91425" rIns="91425" bIns="91425" anchor="t" anchorCtr="0">
            <a:noAutofit/>
          </a:bodyPr>
          <a:lstStyle/>
          <a:p>
            <a:pPr marL="182880" lvl="0" indent="-226059" algn="l" rtl="0">
              <a:lnSpc>
                <a:spcPct val="115000"/>
              </a:lnSpc>
              <a:spcBef>
                <a:spcPts val="2400"/>
              </a:spcBef>
              <a:spcAft>
                <a:spcPts val="0"/>
              </a:spcAft>
              <a:buClr>
                <a:schemeClr val="dk1"/>
              </a:buClr>
              <a:buSzPts val="1400"/>
              <a:buFont typeface="Anaheim"/>
              <a:buChar char="●"/>
            </a:pPr>
            <a:r>
              <a:rPr lang="en" u="sng">
                <a:solidFill>
                  <a:schemeClr val="hlink"/>
                </a:solidFill>
                <a:latin typeface="Anaheim"/>
                <a:ea typeface="Anaheim"/>
                <a:cs typeface="Anaheim"/>
                <a:sym typeface="Anaheim"/>
                <a:hlinkClick r:id="rId7"/>
              </a:rPr>
              <a:t>Flat design business strategy landing page</a:t>
            </a:r>
            <a:endParaRPr>
              <a:solidFill>
                <a:schemeClr val="dk1"/>
              </a:solidFill>
              <a:latin typeface="Anaheim"/>
              <a:ea typeface="Anaheim"/>
              <a:cs typeface="Anaheim"/>
              <a:sym typeface="Anaheim"/>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0"/>
        <p:cNvGrpSpPr/>
        <p:nvPr/>
      </p:nvGrpSpPr>
      <p:grpSpPr>
        <a:xfrm>
          <a:off x="0" y="0"/>
          <a:ext cx="0" cy="0"/>
          <a:chOff x="0" y="0"/>
          <a:chExt cx="0" cy="0"/>
        </a:xfrm>
      </p:grpSpPr>
      <p:sp>
        <p:nvSpPr>
          <p:cNvPr id="871" name="Google Shape;871;p4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872" name="Google Shape;872;p48"/>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6"/>
        <p:cNvGrpSpPr/>
        <p:nvPr/>
      </p:nvGrpSpPr>
      <p:grpSpPr>
        <a:xfrm>
          <a:off x="0" y="0"/>
          <a:ext cx="0" cy="0"/>
          <a:chOff x="0" y="0"/>
          <a:chExt cx="0" cy="0"/>
        </a:xfrm>
      </p:grpSpPr>
      <p:sp>
        <p:nvSpPr>
          <p:cNvPr id="877" name="Google Shape;877;p49"/>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878" name="Google Shape;878;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2"/>
        <p:cNvGrpSpPr/>
        <p:nvPr/>
      </p:nvGrpSpPr>
      <p:grpSpPr>
        <a:xfrm>
          <a:off x="0" y="0"/>
          <a:ext cx="0" cy="0"/>
          <a:chOff x="0" y="0"/>
          <a:chExt cx="0" cy="0"/>
        </a:xfrm>
      </p:grpSpPr>
      <p:sp>
        <p:nvSpPr>
          <p:cNvPr id="883" name="Google Shape;883;p50"/>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Syne</a:t>
            </a:r>
            <a:endParaRPr sz="1100" b="1">
              <a:solidFill>
                <a:schemeClr val="lt1"/>
              </a:solidFill>
            </a:endParaRPr>
          </a:p>
          <a:p>
            <a:pPr marL="0" lvl="0" indent="0" algn="ctr" rtl="0">
              <a:lnSpc>
                <a:spcPct val="100000"/>
              </a:lnSpc>
              <a:spcBef>
                <a:spcPts val="0"/>
              </a:spcBef>
              <a:spcAft>
                <a:spcPts val="0"/>
              </a:spcAft>
              <a:buNone/>
            </a:pP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https://fonts.google.com/specimen/Syne</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Roboto Slab</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https://fonts.google.com/specimen/Anaheim</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884" name="Google Shape;884;p50"/>
          <p:cNvSpPr/>
          <p:nvPr/>
        </p:nvSpPr>
        <p:spPr>
          <a:xfrm>
            <a:off x="3114470" y="2947175"/>
            <a:ext cx="791400" cy="754200"/>
          </a:xfrm>
          <a:prstGeom prst="roundRect">
            <a:avLst>
              <a:gd name="adj" fmla="val 16667"/>
            </a:avLst>
          </a:prstGeom>
          <a:solidFill>
            <a:srgbClr val="26262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0"/>
          <p:cNvSpPr/>
          <p:nvPr/>
        </p:nvSpPr>
        <p:spPr>
          <a:xfrm>
            <a:off x="4176289" y="2947175"/>
            <a:ext cx="791400" cy="754200"/>
          </a:xfrm>
          <a:prstGeom prst="roundRect">
            <a:avLst>
              <a:gd name="adj" fmla="val 16667"/>
            </a:avLst>
          </a:prstGeom>
          <a:solidFill>
            <a:srgbClr val="EBEB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#262626</a:t>
            </a:r>
            <a:endParaRPr sz="1000">
              <a:solidFill>
                <a:srgbClr val="FFFFFF"/>
              </a:solidFill>
            </a:endParaRPr>
          </a:p>
        </p:txBody>
      </p:sp>
      <p:sp>
        <p:nvSpPr>
          <p:cNvPr id="887" name="Google Shape;887;p50"/>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#ebebec</a:t>
            </a:r>
            <a:endParaRPr sz="1000">
              <a:solidFill>
                <a:schemeClr val="dk1"/>
              </a:solidFill>
            </a:endParaRPr>
          </a:p>
        </p:txBody>
      </p:sp>
      <p:sp>
        <p:nvSpPr>
          <p:cNvPr id="888" name="Google Shape;888;p50"/>
          <p:cNvSpPr/>
          <p:nvPr/>
        </p:nvSpPr>
        <p:spPr>
          <a:xfrm>
            <a:off x="5238125" y="2947175"/>
            <a:ext cx="791400" cy="754200"/>
          </a:xfrm>
          <a:prstGeom prst="roundRect">
            <a:avLst>
              <a:gd name="adj" fmla="val 16667"/>
            </a:avLst>
          </a:prstGeom>
          <a:solidFill>
            <a:srgbClr val="79767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#797676</a:t>
            </a:r>
            <a:endParaRPr sz="1000">
              <a:solidFill>
                <a:srgbClr val="FFFFFF"/>
              </a:solidFill>
            </a:endParaRPr>
          </a:p>
        </p:txBody>
      </p:sp>
      <p:sp>
        <p:nvSpPr>
          <p:cNvPr id="890" name="Google Shape;890;p50"/>
          <p:cNvSpPr/>
          <p:nvPr/>
        </p:nvSpPr>
        <p:spPr>
          <a:xfrm>
            <a:off x="3645382" y="3878275"/>
            <a:ext cx="791400" cy="754200"/>
          </a:xfrm>
          <a:prstGeom prst="roundRect">
            <a:avLst>
              <a:gd name="adj" fmla="val 16667"/>
            </a:avLst>
          </a:prstGeom>
          <a:solidFill>
            <a:srgbClr val="C7C5C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txBox="1"/>
          <p:nvPr/>
        </p:nvSpPr>
        <p:spPr>
          <a:xfrm>
            <a:off x="364539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#c7c5c5</a:t>
            </a:r>
            <a:endParaRPr sz="1000">
              <a:solidFill>
                <a:srgbClr val="FFFFFF"/>
              </a:solidFill>
            </a:endParaRPr>
          </a:p>
        </p:txBody>
      </p:sp>
      <p:sp>
        <p:nvSpPr>
          <p:cNvPr id="892" name="Google Shape;892;p50"/>
          <p:cNvSpPr/>
          <p:nvPr/>
        </p:nvSpPr>
        <p:spPr>
          <a:xfrm>
            <a:off x="4707218"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0"/>
          <p:cNvSpPr txBox="1"/>
          <p:nvPr/>
        </p:nvSpPr>
        <p:spPr>
          <a:xfrm>
            <a:off x="470721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894" name="Google Shape;894;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8"/>
        <p:cNvGrpSpPr/>
        <p:nvPr/>
      </p:nvGrpSpPr>
      <p:grpSpPr>
        <a:xfrm>
          <a:off x="0" y="0"/>
          <a:ext cx="0" cy="0"/>
          <a:chOff x="0" y="0"/>
          <a:chExt cx="0" cy="0"/>
        </a:xfrm>
      </p:grpSpPr>
      <p:sp>
        <p:nvSpPr>
          <p:cNvPr id="899" name="Google Shape;899;p51"/>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900" name="Google Shape;900;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901" name="Google Shape;901;p5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902" name="Google Shape;902;p5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903" name="Google Shape;903;p5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904" name="Google Shape;904;p5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905" name="Google Shape;905;p5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906" name="Google Shape;906;p5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907" name="Google Shape;907;p5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908" name="Google Shape;908;p5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909" name="Google Shape;909;p5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910" name="Google Shape;910;p5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4"/>
        <p:cNvGrpSpPr/>
        <p:nvPr/>
      </p:nvGrpSpPr>
      <p:grpSpPr>
        <a:xfrm>
          <a:off x="0" y="0"/>
          <a:ext cx="0" cy="0"/>
          <a:chOff x="0" y="0"/>
          <a:chExt cx="0" cy="0"/>
        </a:xfrm>
      </p:grpSpPr>
      <p:grpSp>
        <p:nvGrpSpPr>
          <p:cNvPr id="915" name="Google Shape;915;p52"/>
          <p:cNvGrpSpPr/>
          <p:nvPr/>
        </p:nvGrpSpPr>
        <p:grpSpPr>
          <a:xfrm>
            <a:off x="5048544" y="3019584"/>
            <a:ext cx="442841" cy="514271"/>
            <a:chOff x="4727025" y="1332775"/>
            <a:chExt cx="59900" cy="69625"/>
          </a:xfrm>
        </p:grpSpPr>
        <p:sp>
          <p:nvSpPr>
            <p:cNvPr id="916" name="Google Shape;916;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52"/>
          <p:cNvGrpSpPr/>
          <p:nvPr/>
        </p:nvGrpSpPr>
        <p:grpSpPr>
          <a:xfrm>
            <a:off x="5723860" y="2267072"/>
            <a:ext cx="500909" cy="500899"/>
            <a:chOff x="4820425" y="1329900"/>
            <a:chExt cx="70175" cy="70350"/>
          </a:xfrm>
        </p:grpSpPr>
        <p:sp>
          <p:nvSpPr>
            <p:cNvPr id="919" name="Google Shape;919;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52"/>
          <p:cNvGrpSpPr/>
          <p:nvPr/>
        </p:nvGrpSpPr>
        <p:grpSpPr>
          <a:xfrm>
            <a:off x="6376484" y="2278862"/>
            <a:ext cx="538135" cy="493119"/>
            <a:chOff x="4903200" y="1331525"/>
            <a:chExt cx="73575" cy="67425"/>
          </a:xfrm>
        </p:grpSpPr>
        <p:sp>
          <p:nvSpPr>
            <p:cNvPr id="924" name="Google Shape;924;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25" name="Google Shape;925;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52"/>
          <p:cNvGrpSpPr/>
          <p:nvPr/>
        </p:nvGrpSpPr>
        <p:grpSpPr>
          <a:xfrm>
            <a:off x="5636435" y="3020840"/>
            <a:ext cx="544563" cy="511895"/>
            <a:chOff x="4815575" y="1416800"/>
            <a:chExt cx="73750" cy="71400"/>
          </a:xfrm>
        </p:grpSpPr>
        <p:sp>
          <p:nvSpPr>
            <p:cNvPr id="927" name="Google Shape;927;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52"/>
          <p:cNvGrpSpPr/>
          <p:nvPr/>
        </p:nvGrpSpPr>
        <p:grpSpPr>
          <a:xfrm>
            <a:off x="6333060" y="3020546"/>
            <a:ext cx="602914" cy="512477"/>
            <a:chOff x="4902475" y="1418875"/>
            <a:chExt cx="74500" cy="63775"/>
          </a:xfrm>
        </p:grpSpPr>
        <p:sp>
          <p:nvSpPr>
            <p:cNvPr id="931" name="Google Shape;931;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52"/>
          <p:cNvGrpSpPr/>
          <p:nvPr/>
        </p:nvGrpSpPr>
        <p:grpSpPr>
          <a:xfrm>
            <a:off x="5748932" y="3759785"/>
            <a:ext cx="515391" cy="525699"/>
            <a:chOff x="4818100" y="1507675"/>
            <a:chExt cx="71225" cy="71625"/>
          </a:xfrm>
        </p:grpSpPr>
        <p:sp>
          <p:nvSpPr>
            <p:cNvPr id="934" name="Google Shape;934;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52"/>
          <p:cNvGrpSpPr/>
          <p:nvPr/>
        </p:nvGrpSpPr>
        <p:grpSpPr>
          <a:xfrm>
            <a:off x="5087034" y="3781317"/>
            <a:ext cx="522956" cy="489869"/>
            <a:chOff x="4721450" y="1509475"/>
            <a:chExt cx="79350" cy="74325"/>
          </a:xfrm>
        </p:grpSpPr>
        <p:sp>
          <p:nvSpPr>
            <p:cNvPr id="939" name="Google Shape;939;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52"/>
          <p:cNvGrpSpPr/>
          <p:nvPr/>
        </p:nvGrpSpPr>
        <p:grpSpPr>
          <a:xfrm>
            <a:off x="6410277" y="3761069"/>
            <a:ext cx="525704" cy="535436"/>
            <a:chOff x="4906800" y="1507500"/>
            <a:chExt cx="70350" cy="71075"/>
          </a:xfrm>
        </p:grpSpPr>
        <p:sp>
          <p:nvSpPr>
            <p:cNvPr id="944" name="Google Shape;944;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52"/>
          <p:cNvGrpSpPr/>
          <p:nvPr/>
        </p:nvGrpSpPr>
        <p:grpSpPr>
          <a:xfrm>
            <a:off x="4443099" y="2267050"/>
            <a:ext cx="508054" cy="508095"/>
            <a:chOff x="3736598" y="2170606"/>
            <a:chExt cx="404889" cy="404889"/>
          </a:xfrm>
        </p:grpSpPr>
        <p:sp>
          <p:nvSpPr>
            <p:cNvPr id="950" name="Google Shape;950;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52"/>
          <p:cNvGrpSpPr/>
          <p:nvPr/>
        </p:nvGrpSpPr>
        <p:grpSpPr>
          <a:xfrm>
            <a:off x="3731139" y="2267145"/>
            <a:ext cx="575790" cy="507904"/>
            <a:chOff x="3161917" y="2170682"/>
            <a:chExt cx="458870" cy="404737"/>
          </a:xfrm>
        </p:grpSpPr>
        <p:sp>
          <p:nvSpPr>
            <p:cNvPr id="955" name="Google Shape;955;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56" name="Google Shape;956;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52"/>
          <p:cNvGrpSpPr/>
          <p:nvPr/>
        </p:nvGrpSpPr>
        <p:grpSpPr>
          <a:xfrm>
            <a:off x="3758669" y="3027517"/>
            <a:ext cx="520730" cy="498567"/>
            <a:chOff x="3179914" y="2889488"/>
            <a:chExt cx="422876" cy="404911"/>
          </a:xfrm>
        </p:grpSpPr>
        <p:sp>
          <p:nvSpPr>
            <p:cNvPr id="959" name="Google Shape;959;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52"/>
          <p:cNvGrpSpPr/>
          <p:nvPr/>
        </p:nvGrpSpPr>
        <p:grpSpPr>
          <a:xfrm>
            <a:off x="4387349" y="3027477"/>
            <a:ext cx="516145" cy="498648"/>
            <a:chOff x="3729467" y="2889422"/>
            <a:chExt cx="419153" cy="404977"/>
          </a:xfrm>
        </p:grpSpPr>
        <p:sp>
          <p:nvSpPr>
            <p:cNvPr id="966" name="Google Shape;966;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 name="Google Shape;973;p52"/>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2"/>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2"/>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 name="Google Shape;977;p52"/>
          <p:cNvGrpSpPr/>
          <p:nvPr/>
        </p:nvGrpSpPr>
        <p:grpSpPr>
          <a:xfrm>
            <a:off x="7107677" y="2474362"/>
            <a:ext cx="166473" cy="141497"/>
            <a:chOff x="4660325" y="1866850"/>
            <a:chExt cx="68350" cy="58100"/>
          </a:xfrm>
        </p:grpSpPr>
        <p:sp>
          <p:nvSpPr>
            <p:cNvPr id="978" name="Google Shape;978;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52"/>
          <p:cNvGrpSpPr/>
          <p:nvPr/>
        </p:nvGrpSpPr>
        <p:grpSpPr>
          <a:xfrm>
            <a:off x="7417022" y="2500086"/>
            <a:ext cx="162515" cy="90049"/>
            <a:chOff x="4791775" y="1877500"/>
            <a:chExt cx="66725" cy="36975"/>
          </a:xfrm>
        </p:grpSpPr>
        <p:sp>
          <p:nvSpPr>
            <p:cNvPr id="981" name="Google Shape;981;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52"/>
          <p:cNvGrpSpPr/>
          <p:nvPr/>
        </p:nvGrpSpPr>
        <p:grpSpPr>
          <a:xfrm>
            <a:off x="7738734" y="2500086"/>
            <a:ext cx="144979" cy="90049"/>
            <a:chOff x="4923925" y="1877500"/>
            <a:chExt cx="59525" cy="36975"/>
          </a:xfrm>
        </p:grpSpPr>
        <p:sp>
          <p:nvSpPr>
            <p:cNvPr id="984" name="Google Shape;984;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52"/>
          <p:cNvGrpSpPr/>
          <p:nvPr/>
        </p:nvGrpSpPr>
        <p:grpSpPr>
          <a:xfrm>
            <a:off x="8033226" y="2482277"/>
            <a:ext cx="141447" cy="125667"/>
            <a:chOff x="5058450" y="1870100"/>
            <a:chExt cx="58075" cy="51600"/>
          </a:xfrm>
        </p:grpSpPr>
        <p:sp>
          <p:nvSpPr>
            <p:cNvPr id="987" name="Google Shape;987;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52"/>
          <p:cNvGrpSpPr/>
          <p:nvPr/>
        </p:nvGrpSpPr>
        <p:grpSpPr>
          <a:xfrm>
            <a:off x="7447741" y="2904685"/>
            <a:ext cx="101077" cy="107645"/>
            <a:chOff x="4811425" y="2065025"/>
            <a:chExt cx="41500" cy="44200"/>
          </a:xfrm>
        </p:grpSpPr>
        <p:sp>
          <p:nvSpPr>
            <p:cNvPr id="990" name="Google Shape;990;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52"/>
          <p:cNvGrpSpPr/>
          <p:nvPr/>
        </p:nvGrpSpPr>
        <p:grpSpPr>
          <a:xfrm>
            <a:off x="7740178" y="2904898"/>
            <a:ext cx="120867" cy="107218"/>
            <a:chOff x="4929875" y="2065025"/>
            <a:chExt cx="49625" cy="44025"/>
          </a:xfrm>
        </p:grpSpPr>
        <p:sp>
          <p:nvSpPr>
            <p:cNvPr id="993" name="Google Shape;993;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52"/>
          <p:cNvGrpSpPr/>
          <p:nvPr/>
        </p:nvGrpSpPr>
        <p:grpSpPr>
          <a:xfrm>
            <a:off x="8068847" y="2907912"/>
            <a:ext cx="70206" cy="101191"/>
            <a:chOff x="5083925" y="2066350"/>
            <a:chExt cx="28825" cy="41550"/>
          </a:xfrm>
        </p:grpSpPr>
        <p:sp>
          <p:nvSpPr>
            <p:cNvPr id="996" name="Google Shape;996;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52"/>
          <p:cNvGrpSpPr/>
          <p:nvPr/>
        </p:nvGrpSpPr>
        <p:grpSpPr>
          <a:xfrm>
            <a:off x="7100401" y="2923559"/>
            <a:ext cx="181026" cy="69896"/>
            <a:chOff x="4659775" y="2072775"/>
            <a:chExt cx="74325" cy="28700"/>
          </a:xfrm>
        </p:grpSpPr>
        <p:sp>
          <p:nvSpPr>
            <p:cNvPr id="999" name="Google Shape;999;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52"/>
          <p:cNvGrpSpPr/>
          <p:nvPr/>
        </p:nvGrpSpPr>
        <p:grpSpPr>
          <a:xfrm>
            <a:off x="8020257" y="2714124"/>
            <a:ext cx="167387" cy="89197"/>
            <a:chOff x="4662475" y="1976500"/>
            <a:chExt cx="68725" cy="36625"/>
          </a:xfrm>
        </p:grpSpPr>
        <p:sp>
          <p:nvSpPr>
            <p:cNvPr id="1003" name="Google Shape;1003;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52"/>
          <p:cNvGrpSpPr/>
          <p:nvPr/>
        </p:nvGrpSpPr>
        <p:grpSpPr>
          <a:xfrm>
            <a:off x="7717162" y="2717564"/>
            <a:ext cx="166899" cy="82317"/>
            <a:chOff x="4920150" y="1977875"/>
            <a:chExt cx="68525" cy="33800"/>
          </a:xfrm>
        </p:grpSpPr>
        <p:sp>
          <p:nvSpPr>
            <p:cNvPr id="1007" name="Google Shape;1007;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52"/>
          <p:cNvGrpSpPr/>
          <p:nvPr/>
        </p:nvGrpSpPr>
        <p:grpSpPr>
          <a:xfrm>
            <a:off x="7128319" y="3121482"/>
            <a:ext cx="125190" cy="127858"/>
            <a:chOff x="4676550" y="2160575"/>
            <a:chExt cx="51400" cy="52500"/>
          </a:xfrm>
        </p:grpSpPr>
        <p:sp>
          <p:nvSpPr>
            <p:cNvPr id="1011" name="Google Shape;1011;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52"/>
          <p:cNvGrpSpPr/>
          <p:nvPr/>
        </p:nvGrpSpPr>
        <p:grpSpPr>
          <a:xfrm>
            <a:off x="7425577" y="3128514"/>
            <a:ext cx="145405" cy="113794"/>
            <a:chOff x="4768325" y="2163475"/>
            <a:chExt cx="59700" cy="46725"/>
          </a:xfrm>
        </p:grpSpPr>
        <p:sp>
          <p:nvSpPr>
            <p:cNvPr id="1015" name="Google Shape;1015;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 name="Google Shape;1017;p52"/>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2"/>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2"/>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2"/>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2"/>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52"/>
          <p:cNvGrpSpPr/>
          <p:nvPr/>
        </p:nvGrpSpPr>
        <p:grpSpPr>
          <a:xfrm>
            <a:off x="7441895" y="3383608"/>
            <a:ext cx="112768" cy="106853"/>
            <a:chOff x="4768575" y="2253950"/>
            <a:chExt cx="46300" cy="43875"/>
          </a:xfrm>
        </p:grpSpPr>
        <p:sp>
          <p:nvSpPr>
            <p:cNvPr id="1024" name="Google Shape;1024;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52"/>
          <p:cNvGrpSpPr/>
          <p:nvPr/>
        </p:nvGrpSpPr>
        <p:grpSpPr>
          <a:xfrm>
            <a:off x="7741518" y="3872634"/>
            <a:ext cx="118187" cy="146246"/>
            <a:chOff x="4960900" y="2433225"/>
            <a:chExt cx="48525" cy="60050"/>
          </a:xfrm>
        </p:grpSpPr>
        <p:sp>
          <p:nvSpPr>
            <p:cNvPr id="1027" name="Google Shape;1027;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52"/>
          <p:cNvGrpSpPr/>
          <p:nvPr/>
        </p:nvGrpSpPr>
        <p:grpSpPr>
          <a:xfrm>
            <a:off x="7430083" y="4136695"/>
            <a:ext cx="136394" cy="143810"/>
            <a:chOff x="4854075" y="2527625"/>
            <a:chExt cx="56000" cy="59050"/>
          </a:xfrm>
        </p:grpSpPr>
        <p:sp>
          <p:nvSpPr>
            <p:cNvPr id="1030" name="Google Shape;1030;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 name="Google Shape;1032;p52"/>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 name="Google Shape;1035;p52"/>
          <p:cNvGrpSpPr/>
          <p:nvPr/>
        </p:nvGrpSpPr>
        <p:grpSpPr>
          <a:xfrm>
            <a:off x="8054294" y="3600439"/>
            <a:ext cx="99312" cy="160797"/>
            <a:chOff x="5059700" y="2334775"/>
            <a:chExt cx="40775" cy="66025"/>
          </a:xfrm>
        </p:grpSpPr>
        <p:sp>
          <p:nvSpPr>
            <p:cNvPr id="1036" name="Google Shape;1036;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52"/>
          <p:cNvGrpSpPr/>
          <p:nvPr/>
        </p:nvGrpSpPr>
        <p:grpSpPr>
          <a:xfrm>
            <a:off x="8011458" y="3865571"/>
            <a:ext cx="184984" cy="160371"/>
            <a:chOff x="5037700" y="2430325"/>
            <a:chExt cx="75950" cy="65850"/>
          </a:xfrm>
        </p:grpSpPr>
        <p:sp>
          <p:nvSpPr>
            <p:cNvPr id="1046" name="Google Shape;1046;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52"/>
          <p:cNvGrpSpPr/>
          <p:nvPr/>
        </p:nvGrpSpPr>
        <p:grpSpPr>
          <a:xfrm>
            <a:off x="7430964" y="3632023"/>
            <a:ext cx="173014" cy="97629"/>
            <a:chOff x="4756975" y="2341800"/>
            <a:chExt cx="91975" cy="51925"/>
          </a:xfrm>
        </p:grpSpPr>
        <p:sp>
          <p:nvSpPr>
            <p:cNvPr id="1049" name="Google Shape;1049;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52"/>
          <p:cNvGrpSpPr/>
          <p:nvPr/>
        </p:nvGrpSpPr>
        <p:grpSpPr>
          <a:xfrm>
            <a:off x="7697901" y="4120720"/>
            <a:ext cx="212497" cy="175761"/>
            <a:chOff x="4943575" y="2516350"/>
            <a:chExt cx="98675" cy="81700"/>
          </a:xfrm>
        </p:grpSpPr>
        <p:sp>
          <p:nvSpPr>
            <p:cNvPr id="1070" name="Google Shape;1070;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52"/>
          <p:cNvGrpSpPr/>
          <p:nvPr/>
        </p:nvGrpSpPr>
        <p:grpSpPr>
          <a:xfrm>
            <a:off x="1955962" y="3346963"/>
            <a:ext cx="965351" cy="134611"/>
            <a:chOff x="4411970" y="2962952"/>
            <a:chExt cx="706544" cy="104212"/>
          </a:xfrm>
        </p:grpSpPr>
        <p:sp>
          <p:nvSpPr>
            <p:cNvPr id="1149" name="Google Shape;1149;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52"/>
          <p:cNvGrpSpPr/>
          <p:nvPr/>
        </p:nvGrpSpPr>
        <p:grpSpPr>
          <a:xfrm>
            <a:off x="1955962" y="2935877"/>
            <a:ext cx="960158" cy="289172"/>
            <a:chOff x="4411970" y="2726085"/>
            <a:chExt cx="643107" cy="193659"/>
          </a:xfrm>
        </p:grpSpPr>
        <p:sp>
          <p:nvSpPr>
            <p:cNvPr id="1154" name="Google Shape;1154;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52"/>
          <p:cNvGrpSpPr/>
          <p:nvPr/>
        </p:nvGrpSpPr>
        <p:grpSpPr>
          <a:xfrm>
            <a:off x="958854" y="3201987"/>
            <a:ext cx="833173" cy="259209"/>
            <a:chOff x="4411970" y="4340222"/>
            <a:chExt cx="779467" cy="242683"/>
          </a:xfrm>
        </p:grpSpPr>
        <p:sp>
          <p:nvSpPr>
            <p:cNvPr id="1158" name="Google Shape;1158;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2"/>
          <p:cNvGrpSpPr/>
          <p:nvPr/>
        </p:nvGrpSpPr>
        <p:grpSpPr>
          <a:xfrm>
            <a:off x="1955962" y="2597733"/>
            <a:ext cx="965160" cy="216230"/>
            <a:chOff x="4411970" y="2468674"/>
            <a:chExt cx="747317" cy="167425"/>
          </a:xfrm>
        </p:grpSpPr>
        <p:sp>
          <p:nvSpPr>
            <p:cNvPr id="1162" name="Google Shape;1162;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52"/>
          <p:cNvGrpSpPr/>
          <p:nvPr/>
        </p:nvGrpSpPr>
        <p:grpSpPr>
          <a:xfrm>
            <a:off x="954709" y="2502450"/>
            <a:ext cx="810451" cy="319148"/>
            <a:chOff x="4411970" y="3686602"/>
            <a:chExt cx="797845" cy="314215"/>
          </a:xfrm>
        </p:grpSpPr>
        <p:sp>
          <p:nvSpPr>
            <p:cNvPr id="1165" name="Google Shape;1165;p52"/>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2"/>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2"/>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2"/>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2"/>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 name="Google Shape;1170;p52"/>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 name="Google Shape;1171;p52"/>
          <p:cNvGrpSpPr/>
          <p:nvPr/>
        </p:nvGrpSpPr>
        <p:grpSpPr>
          <a:xfrm>
            <a:off x="954806" y="2256974"/>
            <a:ext cx="1970333" cy="208784"/>
            <a:chOff x="6336019" y="3733725"/>
            <a:chExt cx="2566206" cy="351310"/>
          </a:xfrm>
        </p:grpSpPr>
        <p:sp>
          <p:nvSpPr>
            <p:cNvPr id="1172" name="Google Shape;1172;p52"/>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2"/>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2"/>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2"/>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52"/>
          <p:cNvGrpSpPr/>
          <p:nvPr/>
        </p:nvGrpSpPr>
        <p:grpSpPr>
          <a:xfrm>
            <a:off x="1955962" y="3864529"/>
            <a:ext cx="946551" cy="153200"/>
            <a:chOff x="4404545" y="3301592"/>
            <a:chExt cx="782403" cy="129272"/>
          </a:xfrm>
        </p:grpSpPr>
        <p:sp>
          <p:nvSpPr>
            <p:cNvPr id="1177" name="Google Shape;1177;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52"/>
          <p:cNvGrpSpPr/>
          <p:nvPr/>
        </p:nvGrpSpPr>
        <p:grpSpPr>
          <a:xfrm>
            <a:off x="1955962" y="3603488"/>
            <a:ext cx="962257" cy="139127"/>
            <a:chOff x="4411970" y="3131459"/>
            <a:chExt cx="710520" cy="117397"/>
          </a:xfrm>
        </p:grpSpPr>
        <p:sp>
          <p:nvSpPr>
            <p:cNvPr id="1180" name="Google Shape;1180;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 name="Google Shape;1182;p52"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 name="Google Shape;1183;p52"/>
          <p:cNvGrpSpPr/>
          <p:nvPr/>
        </p:nvGrpSpPr>
        <p:grpSpPr>
          <a:xfrm>
            <a:off x="956107" y="3538282"/>
            <a:ext cx="823838" cy="458988"/>
            <a:chOff x="4411970" y="1801825"/>
            <a:chExt cx="734586" cy="409262"/>
          </a:xfrm>
        </p:grpSpPr>
        <p:sp>
          <p:nvSpPr>
            <p:cNvPr id="1184" name="Google Shape;1184;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52"/>
          <p:cNvGrpSpPr/>
          <p:nvPr/>
        </p:nvGrpSpPr>
        <p:grpSpPr>
          <a:xfrm>
            <a:off x="956107" y="4086708"/>
            <a:ext cx="856348" cy="212039"/>
            <a:chOff x="4411970" y="2233974"/>
            <a:chExt cx="763574" cy="189068"/>
          </a:xfrm>
        </p:grpSpPr>
        <p:sp>
          <p:nvSpPr>
            <p:cNvPr id="1187" name="Google Shape;1187;p52"/>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52"/>
          <p:cNvGrpSpPr/>
          <p:nvPr/>
        </p:nvGrpSpPr>
        <p:grpSpPr>
          <a:xfrm>
            <a:off x="3066303" y="2262044"/>
            <a:ext cx="511602" cy="511602"/>
            <a:chOff x="5681300" y="2527788"/>
            <a:chExt cx="805800" cy="805800"/>
          </a:xfrm>
        </p:grpSpPr>
        <p:sp>
          <p:nvSpPr>
            <p:cNvPr id="1190" name="Google Shape;1190;p52"/>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52"/>
          <p:cNvGrpSpPr/>
          <p:nvPr/>
        </p:nvGrpSpPr>
        <p:grpSpPr>
          <a:xfrm>
            <a:off x="3063497" y="3028627"/>
            <a:ext cx="513021" cy="512935"/>
            <a:chOff x="4049800" y="640400"/>
            <a:chExt cx="858900" cy="858900"/>
          </a:xfrm>
        </p:grpSpPr>
        <p:sp>
          <p:nvSpPr>
            <p:cNvPr id="1193" name="Google Shape;1193;p52"/>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2"/>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52"/>
          <p:cNvGrpSpPr/>
          <p:nvPr/>
        </p:nvGrpSpPr>
        <p:grpSpPr>
          <a:xfrm>
            <a:off x="2980696" y="3680519"/>
            <a:ext cx="686489" cy="686585"/>
            <a:chOff x="5080188" y="927900"/>
            <a:chExt cx="961200" cy="961200"/>
          </a:xfrm>
        </p:grpSpPr>
        <p:sp>
          <p:nvSpPr>
            <p:cNvPr id="1196" name="Google Shape;1196;p52"/>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2"/>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2"/>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2"/>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52"/>
          <p:cNvGrpSpPr/>
          <p:nvPr/>
        </p:nvGrpSpPr>
        <p:grpSpPr>
          <a:xfrm>
            <a:off x="3763848" y="3773248"/>
            <a:ext cx="510373" cy="510937"/>
            <a:chOff x="7508249" y="1522825"/>
            <a:chExt cx="1326332" cy="1322987"/>
          </a:xfrm>
        </p:grpSpPr>
        <p:sp>
          <p:nvSpPr>
            <p:cNvPr id="1205" name="Google Shape;1205;p52"/>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2"/>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2"/>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2"/>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2"/>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2"/>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2"/>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2"/>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52"/>
          <p:cNvGrpSpPr/>
          <p:nvPr/>
        </p:nvGrpSpPr>
        <p:grpSpPr>
          <a:xfrm>
            <a:off x="4455441" y="3774653"/>
            <a:ext cx="492652" cy="503348"/>
            <a:chOff x="6039282" y="1042577"/>
            <a:chExt cx="734315" cy="731929"/>
          </a:xfrm>
        </p:grpSpPr>
        <p:sp>
          <p:nvSpPr>
            <p:cNvPr id="1216" name="Google Shape;1216;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52"/>
          <p:cNvGrpSpPr/>
          <p:nvPr/>
        </p:nvGrpSpPr>
        <p:grpSpPr>
          <a:xfrm>
            <a:off x="5095855" y="2270694"/>
            <a:ext cx="483304" cy="504902"/>
            <a:chOff x="1825800" y="1651625"/>
            <a:chExt cx="568125" cy="591775"/>
          </a:xfrm>
        </p:grpSpPr>
        <p:sp>
          <p:nvSpPr>
            <p:cNvPr id="1238" name="Google Shape;1238;p52"/>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2"/>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2"/>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 name="Google Shape;1244;p52"/>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2"/>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2"/>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2"/>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249" name="Google Shape;1249;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grpSp>
        <p:nvGrpSpPr>
          <p:cNvPr id="1254" name="Google Shape;1254;p53"/>
          <p:cNvGrpSpPr/>
          <p:nvPr/>
        </p:nvGrpSpPr>
        <p:grpSpPr>
          <a:xfrm>
            <a:off x="722059" y="955168"/>
            <a:ext cx="2492868" cy="1379876"/>
            <a:chOff x="2654821" y="2311071"/>
            <a:chExt cx="2279715" cy="1262120"/>
          </a:xfrm>
        </p:grpSpPr>
        <p:grpSp>
          <p:nvGrpSpPr>
            <p:cNvPr id="1255" name="Google Shape;1255;p53"/>
            <p:cNvGrpSpPr/>
            <p:nvPr/>
          </p:nvGrpSpPr>
          <p:grpSpPr>
            <a:xfrm>
              <a:off x="4034269" y="2840745"/>
              <a:ext cx="40212" cy="36437"/>
              <a:chOff x="4293400" y="2574725"/>
              <a:chExt cx="84425" cy="80100"/>
            </a:xfrm>
          </p:grpSpPr>
          <p:sp>
            <p:nvSpPr>
              <p:cNvPr id="1256" name="Google Shape;1256;p5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1257" name="Google Shape;1257;p5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53"/>
            <p:cNvGrpSpPr/>
            <p:nvPr/>
          </p:nvGrpSpPr>
          <p:grpSpPr>
            <a:xfrm>
              <a:off x="3894606" y="2334874"/>
              <a:ext cx="913198" cy="518984"/>
              <a:chOff x="4000175" y="1462675"/>
              <a:chExt cx="1917275" cy="1140875"/>
            </a:xfrm>
          </p:grpSpPr>
          <p:sp>
            <p:nvSpPr>
              <p:cNvPr id="1259" name="Google Shape;1259;p5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1260" name="Google Shape;1260;p53"/>
              <p:cNvGrpSpPr/>
              <p:nvPr/>
            </p:nvGrpSpPr>
            <p:grpSpPr>
              <a:xfrm>
                <a:off x="4000175" y="1462675"/>
                <a:ext cx="1917275" cy="1140875"/>
                <a:chOff x="4000175" y="1462675"/>
                <a:chExt cx="1917275" cy="1140875"/>
              </a:xfrm>
            </p:grpSpPr>
            <p:sp>
              <p:nvSpPr>
                <p:cNvPr id="1261" name="Google Shape;1261;p5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1262" name="Google Shape;1262;p5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66" name="Google Shape;1266;p5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 name="Google Shape;1267;p53"/>
            <p:cNvGrpSpPr/>
            <p:nvPr/>
          </p:nvGrpSpPr>
          <p:grpSpPr>
            <a:xfrm>
              <a:off x="3875768" y="2846704"/>
              <a:ext cx="44796" cy="47366"/>
              <a:chOff x="3960625" y="2587825"/>
              <a:chExt cx="94050" cy="104125"/>
            </a:xfrm>
          </p:grpSpPr>
          <p:sp>
            <p:nvSpPr>
              <p:cNvPr id="1268" name="Google Shape;1268;p5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1269" name="Google Shape;1269;p5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53"/>
            <p:cNvGrpSpPr/>
            <p:nvPr/>
          </p:nvGrpSpPr>
          <p:grpSpPr>
            <a:xfrm>
              <a:off x="3782759" y="2807162"/>
              <a:ext cx="82686" cy="85487"/>
              <a:chOff x="3765350" y="2500900"/>
              <a:chExt cx="173600" cy="187925"/>
            </a:xfrm>
          </p:grpSpPr>
          <p:sp>
            <p:nvSpPr>
              <p:cNvPr id="1271" name="Google Shape;1271;p5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1272" name="Google Shape;1272;p5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1277;p53"/>
            <p:cNvGrpSpPr/>
            <p:nvPr/>
          </p:nvGrpSpPr>
          <p:grpSpPr>
            <a:xfrm>
              <a:off x="3775674" y="2798496"/>
              <a:ext cx="40545" cy="23564"/>
              <a:chOff x="3750475" y="2481850"/>
              <a:chExt cx="85125" cy="51800"/>
            </a:xfrm>
          </p:grpSpPr>
          <p:sp>
            <p:nvSpPr>
              <p:cNvPr id="1278" name="Google Shape;1278;p5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280" name="Google Shape;1280;p53"/>
            <p:cNvGrpSpPr/>
            <p:nvPr/>
          </p:nvGrpSpPr>
          <p:grpSpPr>
            <a:xfrm>
              <a:off x="3716946" y="2776024"/>
              <a:ext cx="81971" cy="76912"/>
              <a:chOff x="3627175" y="2432450"/>
              <a:chExt cx="172100" cy="169075"/>
            </a:xfrm>
          </p:grpSpPr>
          <p:sp>
            <p:nvSpPr>
              <p:cNvPr id="1281" name="Google Shape;1281;p5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283" name="Google Shape;1283;p5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284" name="Google Shape;1284;p53"/>
            <p:cNvGrpSpPr/>
            <p:nvPr/>
          </p:nvGrpSpPr>
          <p:grpSpPr>
            <a:xfrm>
              <a:off x="3685682" y="2845624"/>
              <a:ext cx="29311" cy="45055"/>
              <a:chOff x="3561536" y="2585450"/>
              <a:chExt cx="61539" cy="99045"/>
            </a:xfrm>
          </p:grpSpPr>
          <p:sp>
            <p:nvSpPr>
              <p:cNvPr id="1285" name="Google Shape;1285;p5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287" name="Google Shape;1287;p53"/>
            <p:cNvGrpSpPr/>
            <p:nvPr/>
          </p:nvGrpSpPr>
          <p:grpSpPr>
            <a:xfrm>
              <a:off x="3849905" y="2572252"/>
              <a:ext cx="74339" cy="119559"/>
              <a:chOff x="3906325" y="1984500"/>
              <a:chExt cx="156075" cy="262825"/>
            </a:xfrm>
          </p:grpSpPr>
          <p:sp>
            <p:nvSpPr>
              <p:cNvPr id="1288" name="Google Shape;1288;p5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289" name="Google Shape;1289;p5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53"/>
            <p:cNvGrpSpPr/>
            <p:nvPr/>
          </p:nvGrpSpPr>
          <p:grpSpPr>
            <a:xfrm>
              <a:off x="2654821" y="2414345"/>
              <a:ext cx="667570" cy="558731"/>
              <a:chOff x="1397225" y="1637375"/>
              <a:chExt cx="1401575" cy="1228250"/>
            </a:xfrm>
          </p:grpSpPr>
          <p:sp>
            <p:nvSpPr>
              <p:cNvPr id="1291" name="Google Shape;1291;p5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292" name="Google Shape;1292;p53"/>
              <p:cNvGrpSpPr/>
              <p:nvPr/>
            </p:nvGrpSpPr>
            <p:grpSpPr>
              <a:xfrm>
                <a:off x="1397225" y="1637375"/>
                <a:ext cx="1398775" cy="1228250"/>
                <a:chOff x="1397225" y="1637375"/>
                <a:chExt cx="1398775" cy="1228250"/>
              </a:xfrm>
            </p:grpSpPr>
            <p:sp>
              <p:nvSpPr>
                <p:cNvPr id="1293" name="Google Shape;1293;p5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5" name="Google Shape;1295;p53"/>
            <p:cNvGrpSpPr/>
            <p:nvPr/>
          </p:nvGrpSpPr>
          <p:grpSpPr>
            <a:xfrm>
              <a:off x="3230417" y="3103734"/>
              <a:ext cx="282982" cy="280332"/>
              <a:chOff x="2605700" y="3152850"/>
              <a:chExt cx="594125" cy="616250"/>
            </a:xfrm>
          </p:grpSpPr>
          <p:sp>
            <p:nvSpPr>
              <p:cNvPr id="1296" name="Google Shape;1296;p5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297" name="Google Shape;1297;p5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298" name="Google Shape;1298;p53"/>
            <p:cNvGrpSpPr/>
            <p:nvPr/>
          </p:nvGrpSpPr>
          <p:grpSpPr>
            <a:xfrm>
              <a:off x="3265985" y="3226989"/>
              <a:ext cx="87151" cy="346202"/>
              <a:chOff x="2680375" y="3423800"/>
              <a:chExt cx="182975" cy="761050"/>
            </a:xfrm>
          </p:grpSpPr>
          <p:sp>
            <p:nvSpPr>
              <p:cNvPr id="1299" name="Google Shape;1299;p5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300" name="Google Shape;1300;p5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53"/>
            <p:cNvGrpSpPr/>
            <p:nvPr/>
          </p:nvGrpSpPr>
          <p:grpSpPr>
            <a:xfrm>
              <a:off x="3855466" y="3289811"/>
              <a:ext cx="112514" cy="94210"/>
              <a:chOff x="3918000" y="3561900"/>
              <a:chExt cx="236225" cy="207100"/>
            </a:xfrm>
          </p:grpSpPr>
          <p:sp>
            <p:nvSpPr>
              <p:cNvPr id="1302" name="Google Shape;1302;p5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303" name="Google Shape;1303;p5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5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307" name="Google Shape;1307;p53"/>
            <p:cNvGrpSpPr/>
            <p:nvPr/>
          </p:nvGrpSpPr>
          <p:grpSpPr>
            <a:xfrm>
              <a:off x="2905224" y="2311071"/>
              <a:ext cx="596721" cy="528992"/>
              <a:chOff x="1922950" y="1410350"/>
              <a:chExt cx="1252825" cy="1162875"/>
            </a:xfrm>
          </p:grpSpPr>
          <p:sp>
            <p:nvSpPr>
              <p:cNvPr id="1308" name="Google Shape;1308;p5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324" name="Google Shape;1324;p5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4" name="Google Shape;1344;p5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45" name="Google Shape;1345;p5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 name="Google Shape;1346;p53"/>
            <p:cNvGrpSpPr/>
            <p:nvPr/>
          </p:nvGrpSpPr>
          <p:grpSpPr>
            <a:xfrm>
              <a:off x="3280929" y="3294542"/>
              <a:ext cx="109894" cy="272224"/>
              <a:chOff x="2711750" y="3572300"/>
              <a:chExt cx="230725" cy="598425"/>
            </a:xfrm>
          </p:grpSpPr>
          <p:sp>
            <p:nvSpPr>
              <p:cNvPr id="1347" name="Google Shape;1347;p5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 name="Google Shape;1349;p5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 name="Google Shape;1350;p53"/>
            <p:cNvGrpSpPr/>
            <p:nvPr/>
          </p:nvGrpSpPr>
          <p:grpSpPr>
            <a:xfrm>
              <a:off x="3790439" y="2408636"/>
              <a:ext cx="73017" cy="75684"/>
              <a:chOff x="3781475" y="1624825"/>
              <a:chExt cx="153300" cy="166375"/>
            </a:xfrm>
          </p:grpSpPr>
          <p:sp>
            <p:nvSpPr>
              <p:cNvPr id="1351" name="Google Shape;1351;p5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 name="Google Shape;1355;p5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53"/>
            <p:cNvGrpSpPr/>
            <p:nvPr/>
          </p:nvGrpSpPr>
          <p:grpSpPr>
            <a:xfrm>
              <a:off x="4403342" y="3107749"/>
              <a:ext cx="316680" cy="101374"/>
              <a:chOff x="5068275" y="3161675"/>
              <a:chExt cx="664875" cy="222850"/>
            </a:xfrm>
          </p:grpSpPr>
          <p:sp>
            <p:nvSpPr>
              <p:cNvPr id="1363" name="Google Shape;1363;p5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 name="Google Shape;1367;p5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 name="Google Shape;1396;p53"/>
            <p:cNvGrpSpPr/>
            <p:nvPr/>
          </p:nvGrpSpPr>
          <p:grpSpPr>
            <a:xfrm>
              <a:off x="3697513" y="2707266"/>
              <a:ext cx="59549" cy="79733"/>
              <a:chOff x="3586375" y="2281300"/>
              <a:chExt cx="125025" cy="175275"/>
            </a:xfrm>
          </p:grpSpPr>
          <p:sp>
            <p:nvSpPr>
              <p:cNvPr id="1397" name="Google Shape;1397;p5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 name="Google Shape;1399;p5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 name="Google Shape;1400;p53"/>
            <p:cNvGrpSpPr/>
            <p:nvPr/>
          </p:nvGrpSpPr>
          <p:grpSpPr>
            <a:xfrm>
              <a:off x="4513224" y="3221724"/>
              <a:ext cx="274563" cy="280321"/>
              <a:chOff x="5298975" y="3412225"/>
              <a:chExt cx="576450" cy="616225"/>
            </a:xfrm>
          </p:grpSpPr>
          <p:sp>
            <p:nvSpPr>
              <p:cNvPr id="1401" name="Google Shape;1401;p5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02" name="Google Shape;1402;p5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53"/>
            <p:cNvGrpSpPr/>
            <p:nvPr/>
          </p:nvGrpSpPr>
          <p:grpSpPr>
            <a:xfrm>
              <a:off x="4824403" y="3421846"/>
              <a:ext cx="110132" cy="130647"/>
              <a:chOff x="5952300" y="3852150"/>
              <a:chExt cx="231225" cy="287200"/>
            </a:xfrm>
          </p:grpSpPr>
          <p:sp>
            <p:nvSpPr>
              <p:cNvPr id="1404" name="Google Shape;1404;p5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 name="Google Shape;1406;p5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 name="Google Shape;1414;p53"/>
            <p:cNvGrpSpPr/>
            <p:nvPr/>
          </p:nvGrpSpPr>
          <p:grpSpPr>
            <a:xfrm>
              <a:off x="4295710" y="3079670"/>
              <a:ext cx="14968" cy="27135"/>
              <a:chOff x="4842300" y="3099950"/>
              <a:chExt cx="31425" cy="59650"/>
            </a:xfrm>
          </p:grpSpPr>
          <p:sp>
            <p:nvSpPr>
              <p:cNvPr id="1415" name="Google Shape;1415;p5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 name="Google Shape;1419;p5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53"/>
            <p:cNvGrpSpPr/>
            <p:nvPr/>
          </p:nvGrpSpPr>
          <p:grpSpPr>
            <a:xfrm>
              <a:off x="3831056" y="2816010"/>
              <a:ext cx="37378" cy="27612"/>
              <a:chOff x="3866750" y="2520350"/>
              <a:chExt cx="78475" cy="60700"/>
            </a:xfrm>
          </p:grpSpPr>
          <p:sp>
            <p:nvSpPr>
              <p:cNvPr id="1428" name="Google Shape;1428;p5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 name="Google Shape;1432;p5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49" name="Google Shape;1449;p5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61" name="Google Shape;1461;p5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 name="Google Shape;1474;p53"/>
            <p:cNvGrpSpPr/>
            <p:nvPr/>
          </p:nvGrpSpPr>
          <p:grpSpPr>
            <a:xfrm>
              <a:off x="3632736" y="3051591"/>
              <a:ext cx="63288" cy="45217"/>
              <a:chOff x="3450375" y="3038225"/>
              <a:chExt cx="132875" cy="99400"/>
            </a:xfrm>
          </p:grpSpPr>
          <p:sp>
            <p:nvSpPr>
              <p:cNvPr id="1475" name="Google Shape;1475;p5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 name="Google Shape;1477;p5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86" name="Google Shape;1486;p5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96" name="Google Shape;1496;p5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02" name="Google Shape;1502;p5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53"/>
          <p:cNvGrpSpPr/>
          <p:nvPr/>
        </p:nvGrpSpPr>
        <p:grpSpPr>
          <a:xfrm>
            <a:off x="719116" y="2850945"/>
            <a:ext cx="2622876" cy="1333540"/>
            <a:chOff x="238125" y="1038125"/>
            <a:chExt cx="7146800" cy="3633625"/>
          </a:xfrm>
        </p:grpSpPr>
        <p:sp>
          <p:nvSpPr>
            <p:cNvPr id="1513" name="Google Shape;1513;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53"/>
          <p:cNvGrpSpPr/>
          <p:nvPr/>
        </p:nvGrpSpPr>
        <p:grpSpPr>
          <a:xfrm>
            <a:off x="5834044" y="993055"/>
            <a:ext cx="2590840" cy="1380235"/>
            <a:chOff x="233350" y="949250"/>
            <a:chExt cx="7137300" cy="3802300"/>
          </a:xfrm>
        </p:grpSpPr>
        <p:sp>
          <p:nvSpPr>
            <p:cNvPr id="3086" name="Google Shape;3086;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53"/>
          <p:cNvGrpSpPr/>
          <p:nvPr/>
        </p:nvGrpSpPr>
        <p:grpSpPr>
          <a:xfrm>
            <a:off x="7648473" y="3037828"/>
            <a:ext cx="104231" cy="320340"/>
            <a:chOff x="7564426" y="3224343"/>
            <a:chExt cx="119985" cy="368801"/>
          </a:xfrm>
        </p:grpSpPr>
        <p:sp>
          <p:nvSpPr>
            <p:cNvPr id="3138" name="Google Shape;3138;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53"/>
          <p:cNvGrpSpPr/>
          <p:nvPr/>
        </p:nvGrpSpPr>
        <p:grpSpPr>
          <a:xfrm>
            <a:off x="7347962" y="3031929"/>
            <a:ext cx="189489" cy="332132"/>
            <a:chOff x="8370831" y="3202002"/>
            <a:chExt cx="218129" cy="382376"/>
          </a:xfrm>
        </p:grpSpPr>
        <p:sp>
          <p:nvSpPr>
            <p:cNvPr id="3141" name="Google Shape;3141;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3" name="Google Shape;3143;p53"/>
          <p:cNvGrpSpPr/>
          <p:nvPr/>
        </p:nvGrpSpPr>
        <p:grpSpPr>
          <a:xfrm>
            <a:off x="8071351" y="3443061"/>
            <a:ext cx="309429" cy="267000"/>
            <a:chOff x="6742064" y="3750480"/>
            <a:chExt cx="399315" cy="344560"/>
          </a:xfrm>
        </p:grpSpPr>
        <p:sp>
          <p:nvSpPr>
            <p:cNvPr id="3144" name="Google Shape;3144;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53"/>
          <p:cNvGrpSpPr/>
          <p:nvPr/>
        </p:nvGrpSpPr>
        <p:grpSpPr>
          <a:xfrm>
            <a:off x="7610370" y="3794109"/>
            <a:ext cx="180437" cy="281608"/>
            <a:chOff x="7248525" y="3739696"/>
            <a:chExt cx="230531" cy="359790"/>
          </a:xfrm>
        </p:grpSpPr>
        <p:sp>
          <p:nvSpPr>
            <p:cNvPr id="3147" name="Google Shape;3147;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9" name="Google Shape;3149;p53"/>
          <p:cNvGrpSpPr/>
          <p:nvPr/>
        </p:nvGrpSpPr>
        <p:grpSpPr>
          <a:xfrm>
            <a:off x="7856289" y="3437333"/>
            <a:ext cx="162896" cy="278710"/>
            <a:chOff x="7601242" y="3729267"/>
            <a:chExt cx="222566" cy="380803"/>
          </a:xfrm>
        </p:grpSpPr>
        <p:sp>
          <p:nvSpPr>
            <p:cNvPr id="3150" name="Google Shape;3150;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2" name="Google Shape;3152;p53"/>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3" name="Google Shape;3153;p53"/>
          <p:cNvGrpSpPr/>
          <p:nvPr/>
        </p:nvGrpSpPr>
        <p:grpSpPr>
          <a:xfrm>
            <a:off x="7345935" y="3438473"/>
            <a:ext cx="193543" cy="275990"/>
            <a:chOff x="8304647" y="3738687"/>
            <a:chExt cx="225076" cy="320956"/>
          </a:xfrm>
        </p:grpSpPr>
        <p:sp>
          <p:nvSpPr>
            <p:cNvPr id="3154" name="Google Shape;3154;p5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53"/>
          <p:cNvGrpSpPr/>
          <p:nvPr/>
        </p:nvGrpSpPr>
        <p:grpSpPr>
          <a:xfrm>
            <a:off x="7618427" y="3438473"/>
            <a:ext cx="178492" cy="275990"/>
            <a:chOff x="8615101" y="3738687"/>
            <a:chExt cx="207573" cy="320956"/>
          </a:xfrm>
        </p:grpSpPr>
        <p:sp>
          <p:nvSpPr>
            <p:cNvPr id="3158" name="Google Shape;3158;p5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1" name="Google Shape;3161;p53"/>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2" name="Google Shape;3162;p53"/>
          <p:cNvGrpSpPr/>
          <p:nvPr/>
        </p:nvGrpSpPr>
        <p:grpSpPr>
          <a:xfrm>
            <a:off x="6013132" y="3559961"/>
            <a:ext cx="557671" cy="511283"/>
            <a:chOff x="6015419" y="3716859"/>
            <a:chExt cx="557671" cy="511283"/>
          </a:xfrm>
        </p:grpSpPr>
        <p:sp>
          <p:nvSpPr>
            <p:cNvPr id="3163" name="Google Shape;3163;p5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4" name="Google Shape;3164;p53"/>
            <p:cNvGrpSpPr/>
            <p:nvPr/>
          </p:nvGrpSpPr>
          <p:grpSpPr>
            <a:xfrm>
              <a:off x="6036094" y="3716980"/>
              <a:ext cx="529860" cy="510468"/>
              <a:chOff x="6036094" y="3716980"/>
              <a:chExt cx="529860" cy="510468"/>
            </a:xfrm>
          </p:grpSpPr>
          <p:sp>
            <p:nvSpPr>
              <p:cNvPr id="3165" name="Google Shape;3165;p5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75" name="Google Shape;3175;p53"/>
          <p:cNvGrpSpPr/>
          <p:nvPr/>
        </p:nvGrpSpPr>
        <p:grpSpPr>
          <a:xfrm>
            <a:off x="6642017" y="2916730"/>
            <a:ext cx="576302" cy="511871"/>
            <a:chOff x="6644304" y="3073628"/>
            <a:chExt cx="576302" cy="511871"/>
          </a:xfrm>
        </p:grpSpPr>
        <p:sp>
          <p:nvSpPr>
            <p:cNvPr id="3176" name="Google Shape;3176;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7" name="Google Shape;3177;p53"/>
            <p:cNvGrpSpPr/>
            <p:nvPr/>
          </p:nvGrpSpPr>
          <p:grpSpPr>
            <a:xfrm>
              <a:off x="6712169" y="3085440"/>
              <a:ext cx="481622" cy="494913"/>
              <a:chOff x="6712169" y="3085440"/>
              <a:chExt cx="481622" cy="494913"/>
            </a:xfrm>
          </p:grpSpPr>
          <p:sp>
            <p:nvSpPr>
              <p:cNvPr id="3178" name="Google Shape;3178;p5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3" name="Google Shape;3183;p5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6" name="Google Shape;3186;p53"/>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7" name="Google Shape;3187;p53"/>
          <p:cNvGrpSpPr/>
          <p:nvPr/>
        </p:nvGrpSpPr>
        <p:grpSpPr>
          <a:xfrm>
            <a:off x="6649868" y="3559725"/>
            <a:ext cx="560631" cy="511352"/>
            <a:chOff x="6652154" y="3716623"/>
            <a:chExt cx="560631" cy="511352"/>
          </a:xfrm>
        </p:grpSpPr>
        <p:sp>
          <p:nvSpPr>
            <p:cNvPr id="3188" name="Google Shape;3188;p5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9" name="Google Shape;3189;p53"/>
            <p:cNvGrpSpPr/>
            <p:nvPr/>
          </p:nvGrpSpPr>
          <p:grpSpPr>
            <a:xfrm>
              <a:off x="6669657" y="3716715"/>
              <a:ext cx="466779" cy="464290"/>
              <a:chOff x="6669657" y="3716715"/>
              <a:chExt cx="466779" cy="464290"/>
            </a:xfrm>
          </p:grpSpPr>
          <p:sp>
            <p:nvSpPr>
              <p:cNvPr id="3190" name="Google Shape;3190;p5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03" name="Google Shape;3203;p53"/>
          <p:cNvGrpSpPr/>
          <p:nvPr/>
        </p:nvGrpSpPr>
        <p:grpSpPr>
          <a:xfrm>
            <a:off x="7843959" y="3841134"/>
            <a:ext cx="187557" cy="187557"/>
            <a:chOff x="8565775" y="671075"/>
            <a:chExt cx="441000" cy="441000"/>
          </a:xfrm>
        </p:grpSpPr>
        <p:sp>
          <p:nvSpPr>
            <p:cNvPr id="3204" name="Google Shape;3204;p5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6" name="Google Shape;3206;p53"/>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8" name="Google Shape;3208;p53"/>
          <p:cNvGrpSpPr/>
          <p:nvPr/>
        </p:nvGrpSpPr>
        <p:grpSpPr>
          <a:xfrm>
            <a:off x="5997814" y="2919352"/>
            <a:ext cx="587871" cy="512373"/>
            <a:chOff x="6000100" y="3076250"/>
            <a:chExt cx="587871" cy="512373"/>
          </a:xfrm>
        </p:grpSpPr>
        <p:sp>
          <p:nvSpPr>
            <p:cNvPr id="3209" name="Google Shape;3209;p5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0" name="Google Shape;3210;p53"/>
            <p:cNvGrpSpPr/>
            <p:nvPr/>
          </p:nvGrpSpPr>
          <p:grpSpPr>
            <a:xfrm>
              <a:off x="6031360" y="3076713"/>
              <a:ext cx="539107" cy="480965"/>
              <a:chOff x="6031360" y="3076713"/>
              <a:chExt cx="539107" cy="480965"/>
            </a:xfrm>
          </p:grpSpPr>
          <p:sp>
            <p:nvSpPr>
              <p:cNvPr id="3211" name="Google Shape;3211;p5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18" name="Google Shape;3218;p53"/>
          <p:cNvGrpSpPr/>
          <p:nvPr/>
        </p:nvGrpSpPr>
        <p:grpSpPr>
          <a:xfrm>
            <a:off x="3369305" y="938716"/>
            <a:ext cx="2310381" cy="1488888"/>
            <a:chOff x="229225" y="549050"/>
            <a:chExt cx="7161750" cy="4615275"/>
          </a:xfrm>
        </p:grpSpPr>
        <p:sp>
          <p:nvSpPr>
            <p:cNvPr id="3219" name="Google Shape;3219;p5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53"/>
          <p:cNvGrpSpPr/>
          <p:nvPr/>
        </p:nvGrpSpPr>
        <p:grpSpPr>
          <a:xfrm>
            <a:off x="3514723" y="2830563"/>
            <a:ext cx="2310282" cy="1374222"/>
            <a:chOff x="238125" y="732525"/>
            <a:chExt cx="7130500" cy="4241425"/>
          </a:xfrm>
        </p:grpSpPr>
        <p:sp>
          <p:nvSpPr>
            <p:cNvPr id="3337" name="Google Shape;3337;p5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403" name="Google Shape;403;p27"/>
          <p:cNvSpPr txBox="1">
            <a:spLocks noGrp="1"/>
          </p:cNvSpPr>
          <p:nvPr>
            <p:ph type="body" idx="1"/>
          </p:nvPr>
        </p:nvSpPr>
        <p:spPr>
          <a:xfrm>
            <a:off x="720000" y="987151"/>
            <a:ext cx="7704000" cy="4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a:p>
            <a:pPr marL="0" lvl="0" indent="0" algn="l" rtl="0">
              <a:spcBef>
                <a:spcPts val="0"/>
              </a:spcBef>
              <a:spcAft>
                <a:spcPts val="0"/>
              </a:spcAft>
              <a:buNone/>
            </a:pPr>
            <a:endParaRPr/>
          </a:p>
        </p:txBody>
      </p:sp>
      <p:graphicFrame>
        <p:nvGraphicFramePr>
          <p:cNvPr id="404" name="Google Shape;404;p27"/>
          <p:cNvGraphicFramePr/>
          <p:nvPr/>
        </p:nvGraphicFramePr>
        <p:xfrm>
          <a:off x="720000" y="1425557"/>
          <a:ext cx="7704000" cy="2339945"/>
        </p:xfrm>
        <a:graphic>
          <a:graphicData uri="http://schemas.openxmlformats.org/drawingml/2006/table">
            <a:tbl>
              <a:tblPr>
                <a:noFill/>
                <a:tableStyleId>{E80B086B-D37C-45DF-831C-ECFE9E2CA3A2}</a:tableStyleId>
              </a:tblPr>
              <a:tblGrid>
                <a:gridCol w="2928125">
                  <a:extLst>
                    <a:ext uri="{9D8B030D-6E8A-4147-A177-3AD203B41FA5}">
                      <a16:colId xmlns:a16="http://schemas.microsoft.com/office/drawing/2014/main" val="20000"/>
                    </a:ext>
                  </a:extLst>
                </a:gridCol>
                <a:gridCol w="4775875">
                  <a:extLst>
                    <a:ext uri="{9D8B030D-6E8A-4147-A177-3AD203B41FA5}">
                      <a16:colId xmlns:a16="http://schemas.microsoft.com/office/drawing/2014/main" val="20001"/>
                    </a:ext>
                  </a:extLst>
                </a:gridCol>
              </a:tblGrid>
              <a:tr h="388200">
                <a:tc>
                  <a:txBody>
                    <a:bodyPr/>
                    <a:lstStyle/>
                    <a:p>
                      <a:pPr marL="0" lvl="0" indent="0" algn="l" rtl="0">
                        <a:spcBef>
                          <a:spcPts val="0"/>
                        </a:spcBef>
                        <a:spcAft>
                          <a:spcPts val="0"/>
                        </a:spcAft>
                        <a:buNone/>
                      </a:pPr>
                      <a:r>
                        <a:rPr lang="en" sz="1200" b="1" u="sng">
                          <a:solidFill>
                            <a:schemeClr val="accent1"/>
                          </a:solidFill>
                          <a:latin typeface="Syne"/>
                          <a:ea typeface="Syne"/>
                          <a:cs typeface="Syne"/>
                          <a:sym typeface="Syne"/>
                          <a:hlinkClick r:id="rId3" action="ppaction://hlinksldjump">
                            <a:extLst>
                              <a:ext uri="{A12FA001-AC4F-418D-AE19-62706E023703}">
                                <ahyp:hlinkClr xmlns:ahyp="http://schemas.microsoft.com/office/drawing/2018/hyperlinkcolor" val="tx"/>
                              </a:ext>
                            </a:extLst>
                          </a:hlinkClick>
                        </a:rPr>
                        <a:t>Fonts</a:t>
                      </a:r>
                      <a:endParaRPr sz="1200" b="1">
                        <a:solidFill>
                          <a:schemeClr val="accent1"/>
                        </a:solidFill>
                        <a:latin typeface="Syne"/>
                        <a:ea typeface="Syne"/>
                        <a:cs typeface="Syne"/>
                        <a:sym typeface="Syn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1600"/>
                        </a:spcAft>
                        <a:buNone/>
                      </a:pPr>
                      <a:r>
                        <a:rPr lang="en" sz="1000">
                          <a:solidFill>
                            <a:schemeClr val="dk1"/>
                          </a:solidFill>
                          <a:latin typeface="Anaheim"/>
                          <a:ea typeface="Anaheim"/>
                          <a:cs typeface="Anaheim"/>
                          <a:sym typeface="Anaheim"/>
                        </a:rPr>
                        <a:t>To view this template correctly in PowerPoint, download and install the fonts we used</a:t>
                      </a:r>
                      <a:endParaRPr sz="1000">
                        <a:solidFill>
                          <a:schemeClr val="dk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88825">
                <a:tc>
                  <a:txBody>
                    <a:bodyPr/>
                    <a:lstStyle/>
                    <a:p>
                      <a:pPr marL="0" lvl="0" indent="0" algn="l" rtl="0">
                        <a:spcBef>
                          <a:spcPts val="0"/>
                        </a:spcBef>
                        <a:spcAft>
                          <a:spcPts val="0"/>
                        </a:spcAft>
                        <a:buNone/>
                      </a:pPr>
                      <a:r>
                        <a:rPr lang="en" sz="1200" b="1" u="sng">
                          <a:solidFill>
                            <a:schemeClr val="accent1"/>
                          </a:solidFill>
                          <a:latin typeface="Syne"/>
                          <a:ea typeface="Syne"/>
                          <a:cs typeface="Syne"/>
                          <a:sym typeface="Syne"/>
                          <a:hlinkClick r:id="rId4" action="ppaction://hlinksldjump">
                            <a:extLst>
                              <a:ext uri="{A12FA001-AC4F-418D-AE19-62706E023703}">
                                <ahyp:hlinkClr xmlns:ahyp="http://schemas.microsoft.com/office/drawing/2018/hyperlinkcolor" val="tx"/>
                              </a:ext>
                            </a:extLst>
                          </a:hlinkClick>
                        </a:rPr>
                        <a:t>Used</a:t>
                      </a:r>
                      <a:r>
                        <a:rPr lang="en" sz="1200" b="1">
                          <a:solidFill>
                            <a:schemeClr val="accent1"/>
                          </a:solidFill>
                          <a:uFill>
                            <a:noFill/>
                          </a:uFill>
                          <a:latin typeface="Syne"/>
                          <a:ea typeface="Syne"/>
                          <a:cs typeface="Syne"/>
                          <a:sym typeface="Syne"/>
                          <a:hlinkClick r:id="rId4" action="ppaction://hlinksldjump">
                            <a:extLst>
                              <a:ext uri="{A12FA001-AC4F-418D-AE19-62706E023703}">
                                <ahyp:hlinkClr xmlns:ahyp="http://schemas.microsoft.com/office/drawing/2018/hyperlinkcolor" val="tx"/>
                              </a:ext>
                            </a:extLst>
                          </a:hlinkClick>
                        </a:rPr>
                        <a:t> </a:t>
                      </a:r>
                      <a:r>
                        <a:rPr lang="en" sz="1200" b="1">
                          <a:solidFill>
                            <a:schemeClr val="accent1"/>
                          </a:solidFill>
                          <a:latin typeface="Syne"/>
                          <a:ea typeface="Syne"/>
                          <a:cs typeface="Syne"/>
                          <a:sym typeface="Syne"/>
                        </a:rPr>
                        <a:t>and </a:t>
                      </a:r>
                      <a:r>
                        <a:rPr lang="en" sz="1200" b="1" u="sng">
                          <a:solidFill>
                            <a:schemeClr val="accent1"/>
                          </a:solidFill>
                          <a:latin typeface="Syne"/>
                          <a:ea typeface="Syne"/>
                          <a:cs typeface="Syne"/>
                          <a:sym typeface="Syne"/>
                          <a:hlinkClick r:id="rId5" action="ppaction://hlinksldjump">
                            <a:extLst>
                              <a:ext uri="{A12FA001-AC4F-418D-AE19-62706E023703}">
                                <ahyp:hlinkClr xmlns:ahyp="http://schemas.microsoft.com/office/drawing/2018/hyperlinkcolor" val="tx"/>
                              </a:ext>
                            </a:extLst>
                          </a:hlinkClick>
                        </a:rPr>
                        <a:t>alternative</a:t>
                      </a:r>
                      <a:r>
                        <a:rPr lang="en" sz="1200" b="1" u="sng">
                          <a:solidFill>
                            <a:schemeClr val="accent1"/>
                          </a:solidFill>
                          <a:latin typeface="Syne"/>
                          <a:ea typeface="Syne"/>
                          <a:cs typeface="Syne"/>
                          <a:sym typeface="Syne"/>
                          <a:hlinkClick r:id="rId5" action="ppaction://hlinksldjump">
                            <a:extLst>
                              <a:ext uri="{A12FA001-AC4F-418D-AE19-62706E023703}">
                                <ahyp:hlinkClr xmlns:ahyp="http://schemas.microsoft.com/office/drawing/2018/hyperlinkcolor" val="tx"/>
                              </a:ext>
                            </a:extLst>
                          </a:hlinkClick>
                        </a:rPr>
                        <a:t> resources</a:t>
                      </a:r>
                      <a:endParaRPr sz="1200" b="1">
                        <a:solidFill>
                          <a:schemeClr val="accent1"/>
                        </a:solidFill>
                        <a:latin typeface="Syne"/>
                        <a:ea typeface="Syne"/>
                        <a:cs typeface="Syne"/>
                        <a:sym typeface="Syn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marR="0" lvl="0" indent="0" algn="l" rtl="0">
                        <a:lnSpc>
                          <a:spcPct val="100000"/>
                        </a:lnSpc>
                        <a:spcBef>
                          <a:spcPts val="0"/>
                        </a:spcBef>
                        <a:spcAft>
                          <a:spcPts val="1600"/>
                        </a:spcAft>
                        <a:buNone/>
                      </a:pPr>
                      <a:r>
                        <a:rPr lang="en" sz="1000">
                          <a:solidFill>
                            <a:schemeClr val="dk1"/>
                          </a:solidFill>
                          <a:latin typeface="Anaheim"/>
                          <a:ea typeface="Anaheim"/>
                          <a:cs typeface="Anaheim"/>
                          <a:sym typeface="Anaheim"/>
                        </a:rPr>
                        <a:t>An assortment of graphic resources that are suitable for use in this presentation</a:t>
                      </a:r>
                      <a:endParaRPr sz="1000">
                        <a:solidFill>
                          <a:schemeClr val="dk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30675">
                <a:tc>
                  <a:txBody>
                    <a:bodyPr/>
                    <a:lstStyle/>
                    <a:p>
                      <a:pPr marL="0" lvl="0" indent="0" algn="l" rtl="0">
                        <a:spcBef>
                          <a:spcPts val="0"/>
                        </a:spcBef>
                        <a:spcAft>
                          <a:spcPts val="0"/>
                        </a:spcAft>
                        <a:buNone/>
                      </a:pPr>
                      <a:r>
                        <a:rPr lang="en" sz="1200" b="1" u="sng">
                          <a:solidFill>
                            <a:schemeClr val="accent1"/>
                          </a:solidFill>
                          <a:latin typeface="Syne"/>
                          <a:ea typeface="Syne"/>
                          <a:cs typeface="Syne"/>
                          <a:sym typeface="Syne"/>
                          <a:hlinkClick r:id="rId6" action="ppaction://hlinksldjump">
                            <a:extLst>
                              <a:ext uri="{A12FA001-AC4F-418D-AE19-62706E023703}">
                                <ahyp:hlinkClr xmlns:ahyp="http://schemas.microsoft.com/office/drawing/2018/hyperlinkcolor" val="tx"/>
                              </a:ext>
                            </a:extLst>
                          </a:hlinkClick>
                        </a:rPr>
                        <a:t>Thanks slide</a:t>
                      </a:r>
                      <a:endParaRPr sz="1200" b="1">
                        <a:solidFill>
                          <a:schemeClr val="accent1"/>
                        </a:solidFill>
                        <a:latin typeface="Syne"/>
                        <a:ea typeface="Syne"/>
                        <a:cs typeface="Syne"/>
                        <a:sym typeface="Syn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1600"/>
                        </a:spcAft>
                        <a:buNone/>
                      </a:pPr>
                      <a:r>
                        <a:rPr lang="en" sz="1000">
                          <a:solidFill>
                            <a:schemeClr val="dk1"/>
                          </a:solidFill>
                          <a:latin typeface="Anaheim"/>
                          <a:ea typeface="Anaheim"/>
                          <a:cs typeface="Anaheim"/>
                          <a:sym typeface="Anaheim"/>
                        </a:rPr>
                        <a:t>You must keep it so that proper credits for our design are given</a:t>
                      </a:r>
                      <a:endParaRPr sz="1000">
                        <a:solidFill>
                          <a:schemeClr val="dk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30675">
                <a:tc>
                  <a:txBody>
                    <a:bodyPr/>
                    <a:lstStyle/>
                    <a:p>
                      <a:pPr marL="0" lvl="0" indent="0" algn="l" rtl="0">
                        <a:spcBef>
                          <a:spcPts val="0"/>
                        </a:spcBef>
                        <a:spcAft>
                          <a:spcPts val="0"/>
                        </a:spcAft>
                        <a:buNone/>
                      </a:pPr>
                      <a:r>
                        <a:rPr lang="en" sz="1200" b="1" u="sng">
                          <a:solidFill>
                            <a:schemeClr val="accent1"/>
                          </a:solidFill>
                          <a:latin typeface="Syne"/>
                          <a:ea typeface="Syne"/>
                          <a:cs typeface="Syne"/>
                          <a:sym typeface="Syne"/>
                          <a:hlinkClick r:id="rId3" action="ppaction://hlinksldjump">
                            <a:extLst>
                              <a:ext uri="{A12FA001-AC4F-418D-AE19-62706E023703}">
                                <ahyp:hlinkClr xmlns:ahyp="http://schemas.microsoft.com/office/drawing/2018/hyperlinkcolor" val="tx"/>
                              </a:ext>
                            </a:extLst>
                          </a:hlinkClick>
                        </a:rPr>
                        <a:t>Colors</a:t>
                      </a:r>
                      <a:endParaRPr sz="1200" b="1">
                        <a:solidFill>
                          <a:schemeClr val="accent1"/>
                        </a:solidFill>
                        <a:latin typeface="Syne"/>
                        <a:ea typeface="Syne"/>
                        <a:cs typeface="Syne"/>
                        <a:sym typeface="Syn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1600"/>
                        </a:spcAft>
                        <a:buNone/>
                      </a:pPr>
                      <a:r>
                        <a:rPr lang="en" sz="1000">
                          <a:solidFill>
                            <a:schemeClr val="dk1"/>
                          </a:solidFill>
                          <a:latin typeface="Anaheim"/>
                          <a:ea typeface="Anaheim"/>
                          <a:cs typeface="Anaheim"/>
                          <a:sym typeface="Anaheim"/>
                        </a:rPr>
                        <a:t>All the colors used in this presentation</a:t>
                      </a:r>
                      <a:endParaRPr sz="1000">
                        <a:solidFill>
                          <a:schemeClr val="dk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69750">
                <a:tc>
                  <a:txBody>
                    <a:bodyPr/>
                    <a:lstStyle/>
                    <a:p>
                      <a:pPr marL="0" lvl="0" indent="0" algn="l" rtl="0">
                        <a:spcBef>
                          <a:spcPts val="0"/>
                        </a:spcBef>
                        <a:spcAft>
                          <a:spcPts val="0"/>
                        </a:spcAft>
                        <a:buNone/>
                      </a:pPr>
                      <a:r>
                        <a:rPr lang="en" sz="1200" b="1" u="sng">
                          <a:solidFill>
                            <a:schemeClr val="accent1"/>
                          </a:solidFill>
                          <a:latin typeface="Syne"/>
                          <a:ea typeface="Syne"/>
                          <a:cs typeface="Syne"/>
                          <a:sym typeface="Syne"/>
                          <a:hlinkClick r:id="rId7" action="ppaction://hlinksldjump">
                            <a:extLst>
                              <a:ext uri="{A12FA001-AC4F-418D-AE19-62706E023703}">
                                <ahyp:hlinkClr xmlns:ahyp="http://schemas.microsoft.com/office/drawing/2018/hyperlinkcolor" val="tx"/>
                              </a:ext>
                            </a:extLst>
                          </a:hlinkClick>
                        </a:rPr>
                        <a:t>Icons</a:t>
                      </a:r>
                      <a:r>
                        <a:rPr lang="en" sz="1200" b="1">
                          <a:solidFill>
                            <a:schemeClr val="accent1"/>
                          </a:solidFill>
                          <a:latin typeface="Syne"/>
                          <a:ea typeface="Syne"/>
                          <a:cs typeface="Syne"/>
                          <a:sym typeface="Syne"/>
                        </a:rPr>
                        <a:t> and </a:t>
                      </a:r>
                      <a:r>
                        <a:rPr lang="en" sz="1200" b="1" u="sng">
                          <a:solidFill>
                            <a:schemeClr val="accent1"/>
                          </a:solidFill>
                          <a:latin typeface="Syne"/>
                          <a:ea typeface="Syne"/>
                          <a:cs typeface="Syne"/>
                          <a:sym typeface="Syne"/>
                          <a:hlinkClick r:id="rId8" action="ppaction://hlinksldjump">
                            <a:extLst>
                              <a:ext uri="{A12FA001-AC4F-418D-AE19-62706E023703}">
                                <ahyp:hlinkClr xmlns:ahyp="http://schemas.microsoft.com/office/drawing/2018/hyperlinkcolor" val="tx"/>
                              </a:ext>
                            </a:extLst>
                          </a:hlinkClick>
                        </a:rPr>
                        <a:t>infographic resources</a:t>
                      </a:r>
                      <a:endParaRPr sz="1200" b="1">
                        <a:solidFill>
                          <a:schemeClr val="accent1"/>
                        </a:solidFill>
                        <a:latin typeface="Syne"/>
                        <a:ea typeface="Syne"/>
                        <a:cs typeface="Syne"/>
                        <a:sym typeface="Syn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r>
                        <a:rPr lang="en" sz="1000">
                          <a:solidFill>
                            <a:schemeClr val="dk1"/>
                          </a:solidFill>
                          <a:latin typeface="Anaheim"/>
                          <a:ea typeface="Anaheim"/>
                          <a:cs typeface="Anaheim"/>
                          <a:sym typeface="Anaheim"/>
                        </a:rPr>
                        <a:t>These can be used in the template, and their size and color can be edited</a:t>
                      </a:r>
                      <a:endParaRPr sz="1000">
                        <a:solidFill>
                          <a:schemeClr val="dk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30675">
                <a:tc>
                  <a:txBody>
                    <a:bodyPr/>
                    <a:lstStyle/>
                    <a:p>
                      <a:pPr marL="0" lvl="0" indent="0" algn="l" rtl="0">
                        <a:spcBef>
                          <a:spcPts val="0"/>
                        </a:spcBef>
                        <a:spcAft>
                          <a:spcPts val="0"/>
                        </a:spcAft>
                        <a:buNone/>
                      </a:pPr>
                      <a:r>
                        <a:rPr lang="en" sz="1200" b="1">
                          <a:solidFill>
                            <a:schemeClr val="accent1"/>
                          </a:solidFill>
                          <a:latin typeface="Syne"/>
                          <a:ea typeface="Syne"/>
                          <a:cs typeface="Syne"/>
                          <a:sym typeface="Syne"/>
                        </a:rPr>
                        <a:t>Editable presentation theme </a:t>
                      </a:r>
                      <a:endParaRPr sz="1200" b="1">
                        <a:solidFill>
                          <a:schemeClr val="accent1"/>
                        </a:solidFill>
                        <a:latin typeface="Syne"/>
                        <a:ea typeface="Syne"/>
                        <a:cs typeface="Syne"/>
                        <a:sym typeface="Syne"/>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1600"/>
                        </a:spcAft>
                        <a:buNone/>
                      </a:pPr>
                      <a:r>
                        <a:rPr lang="en" sz="1000">
                          <a:solidFill>
                            <a:schemeClr val="dk1"/>
                          </a:solidFill>
                          <a:latin typeface="Anaheim"/>
                          <a:ea typeface="Anaheim"/>
                          <a:cs typeface="Anaheim"/>
                          <a:sym typeface="Anaheim"/>
                        </a:rPr>
                        <a:t>You can edit the master slides easily. For more info, click </a:t>
                      </a:r>
                      <a:r>
                        <a:rPr lang="en" sz="1000" b="1">
                          <a:solidFill>
                            <a:schemeClr val="dk1"/>
                          </a:solidFill>
                          <a:uFill>
                            <a:noFill/>
                          </a:uFill>
                          <a:latin typeface="Anaheim"/>
                          <a:ea typeface="Anaheim"/>
                          <a:cs typeface="Anaheim"/>
                          <a:sym typeface="Anaheim"/>
                          <a:hlinkClick r:id="rId9">
                            <a:extLst>
                              <a:ext uri="{A12FA001-AC4F-418D-AE19-62706E023703}">
                                <ahyp:hlinkClr xmlns:ahyp="http://schemas.microsoft.com/office/drawing/2018/hyperlinkcolor" val="tx"/>
                              </a:ext>
                            </a:extLst>
                          </a:hlinkClick>
                        </a:rPr>
                        <a:t>here</a:t>
                      </a:r>
                      <a:endParaRPr sz="1000" b="1">
                        <a:solidFill>
                          <a:schemeClr val="dk1"/>
                        </a:solidFill>
                        <a:latin typeface="Anaheim"/>
                        <a:ea typeface="Anaheim"/>
                        <a:cs typeface="Anaheim"/>
                        <a:sym typeface="Anahei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05" name="Google Shape;405;p27"/>
          <p:cNvSpPr txBox="1"/>
          <p:nvPr/>
        </p:nvSpPr>
        <p:spPr>
          <a:xfrm>
            <a:off x="716550" y="3956425"/>
            <a:ext cx="3324300" cy="45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Anaheim"/>
                <a:ea typeface="Anaheim"/>
                <a:cs typeface="Anaheim"/>
                <a:sym typeface="Anaheim"/>
              </a:rPr>
              <a:t>More information:</a:t>
            </a:r>
            <a:endParaRPr b="1">
              <a:solidFill>
                <a:schemeClr val="dk1"/>
              </a:solidFill>
              <a:latin typeface="Anaheim"/>
              <a:ea typeface="Anaheim"/>
              <a:cs typeface="Anaheim"/>
              <a:sym typeface="Anaheim"/>
            </a:endParaRPr>
          </a:p>
          <a:p>
            <a:pPr marL="0" lvl="0" indent="0" algn="l" rtl="0">
              <a:spcBef>
                <a:spcPts val="0"/>
              </a:spcBef>
              <a:spcAft>
                <a:spcPts val="0"/>
              </a:spcAft>
              <a:buNone/>
            </a:pPr>
            <a:r>
              <a:rPr lang="en" sz="1300" u="sng">
                <a:solidFill>
                  <a:schemeClr val="dk1"/>
                </a:solidFill>
                <a:latin typeface="Anaheim"/>
                <a:ea typeface="Anaheim"/>
                <a:cs typeface="Anaheim"/>
                <a:sym typeface="Anaheim"/>
                <a:hlinkClick r:id="rId10">
                  <a:extLst>
                    <a:ext uri="{A12FA001-AC4F-418D-AE19-62706E023703}">
                      <ahyp:hlinkClr xmlns:ahyp="http://schemas.microsoft.com/office/drawing/2018/hyperlinkcolor" val="tx"/>
                    </a:ext>
                  </a:extLst>
                </a:hlinkClick>
              </a:rPr>
              <a:t>SLIDESGO</a:t>
            </a:r>
            <a:r>
              <a:rPr lang="en" sz="1300">
                <a:solidFill>
                  <a:schemeClr val="dk1"/>
                </a:solidFill>
                <a:latin typeface="Anaheim"/>
                <a:ea typeface="Anaheim"/>
                <a:cs typeface="Anaheim"/>
                <a:sym typeface="Anaheim"/>
              </a:rPr>
              <a:t>  ·  </a:t>
            </a:r>
            <a:r>
              <a:rPr lang="en" sz="1300" u="sng">
                <a:solidFill>
                  <a:schemeClr val="dk1"/>
                </a:solidFill>
                <a:latin typeface="Anaheim"/>
                <a:ea typeface="Anaheim"/>
                <a:cs typeface="Anaheim"/>
                <a:sym typeface="Anaheim"/>
                <a:hlinkClick r:id="rId11">
                  <a:extLst>
                    <a:ext uri="{A12FA001-AC4F-418D-AE19-62706E023703}">
                      <ahyp:hlinkClr xmlns:ahyp="http://schemas.microsoft.com/office/drawing/2018/hyperlinkcolor" val="tx"/>
                    </a:ext>
                  </a:extLst>
                </a:hlinkClick>
              </a:rPr>
              <a:t>SLIDESGO SCHOOL</a:t>
            </a:r>
            <a:r>
              <a:rPr lang="en" sz="1300" u="sng">
                <a:solidFill>
                  <a:schemeClr val="dk1"/>
                </a:solidFill>
                <a:latin typeface="Anaheim"/>
                <a:ea typeface="Anaheim"/>
                <a:cs typeface="Anaheim"/>
                <a:sym typeface="Anaheim"/>
              </a:rPr>
              <a:t> </a:t>
            </a:r>
            <a:r>
              <a:rPr lang="en" sz="1300">
                <a:solidFill>
                  <a:schemeClr val="dk1"/>
                </a:solidFill>
                <a:latin typeface="Anaheim"/>
                <a:ea typeface="Anaheim"/>
                <a:cs typeface="Anaheim"/>
                <a:sym typeface="Anaheim"/>
              </a:rPr>
              <a:t> ·  </a:t>
            </a:r>
            <a:r>
              <a:rPr lang="en" sz="1300" u="sng">
                <a:solidFill>
                  <a:schemeClr val="dk1"/>
                </a:solidFill>
                <a:latin typeface="Anaheim"/>
                <a:ea typeface="Anaheim"/>
                <a:cs typeface="Anaheim"/>
                <a:sym typeface="Anaheim"/>
                <a:hlinkClick r:id="rId12">
                  <a:extLst>
                    <a:ext uri="{A12FA001-AC4F-418D-AE19-62706E023703}">
                      <ahyp:hlinkClr xmlns:ahyp="http://schemas.microsoft.com/office/drawing/2018/hyperlinkcolor" val="tx"/>
                    </a:ext>
                  </a:extLst>
                </a:hlinkClick>
              </a:rPr>
              <a:t>FAQS</a:t>
            </a:r>
            <a:endParaRPr sz="1300" u="sng">
              <a:solidFill>
                <a:schemeClr val="dk1"/>
              </a:solidFill>
              <a:latin typeface="Anaheim"/>
              <a:ea typeface="Anaheim"/>
              <a:cs typeface="Anaheim"/>
              <a:sym typeface="Anaheim"/>
            </a:endParaRPr>
          </a:p>
          <a:p>
            <a:pPr marL="0" lvl="0" indent="0" algn="l" rtl="0">
              <a:spcBef>
                <a:spcPts val="0"/>
              </a:spcBef>
              <a:spcAft>
                <a:spcPts val="0"/>
              </a:spcAft>
              <a:buNone/>
            </a:pPr>
            <a:endParaRPr sz="1600">
              <a:solidFill>
                <a:schemeClr val="dk1"/>
              </a:solidFill>
              <a:latin typeface="Anaheim"/>
              <a:ea typeface="Anaheim"/>
              <a:cs typeface="Anaheim"/>
              <a:sym typeface="Anaheim"/>
            </a:endParaRPr>
          </a:p>
        </p:txBody>
      </p:sp>
      <p:sp>
        <p:nvSpPr>
          <p:cNvPr id="406" name="Google Shape;406;p27"/>
          <p:cNvSpPr txBox="1"/>
          <p:nvPr/>
        </p:nvSpPr>
        <p:spPr>
          <a:xfrm>
            <a:off x="4165050" y="3956425"/>
            <a:ext cx="4265700" cy="45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Anaheim"/>
                <a:ea typeface="Anaheim"/>
                <a:cs typeface="Anaheim"/>
                <a:sym typeface="Anaheim"/>
              </a:rPr>
              <a:t>Visit our projects:</a:t>
            </a:r>
            <a:endParaRPr b="1">
              <a:solidFill>
                <a:schemeClr val="dk1"/>
              </a:solidFill>
              <a:latin typeface="Anaheim"/>
              <a:ea typeface="Anaheim"/>
              <a:cs typeface="Anaheim"/>
              <a:sym typeface="Anaheim"/>
            </a:endParaRPr>
          </a:p>
          <a:p>
            <a:pPr marL="0" lvl="0" indent="0" algn="l" rtl="0">
              <a:spcBef>
                <a:spcPts val="0"/>
              </a:spcBef>
              <a:spcAft>
                <a:spcPts val="0"/>
              </a:spcAft>
              <a:buNone/>
            </a:pPr>
            <a:r>
              <a:rPr lang="en" sz="1300" u="sng">
                <a:solidFill>
                  <a:schemeClr val="dk1"/>
                </a:solidFill>
                <a:latin typeface="Anaheim"/>
                <a:ea typeface="Anaheim"/>
                <a:cs typeface="Anaheim"/>
                <a:sym typeface="Anaheim"/>
                <a:hlinkClick r:id="rId13">
                  <a:extLst>
                    <a:ext uri="{A12FA001-AC4F-418D-AE19-62706E023703}">
                      <ahyp:hlinkClr xmlns:ahyp="http://schemas.microsoft.com/office/drawing/2018/hyperlinkcolor" val="tx"/>
                    </a:ext>
                  </a:extLst>
                </a:hlinkClick>
              </a:rPr>
              <a:t>FREEPIK</a:t>
            </a:r>
            <a:r>
              <a:rPr lang="en" sz="1300">
                <a:solidFill>
                  <a:schemeClr val="dk1"/>
                </a:solidFill>
                <a:latin typeface="Anaheim"/>
                <a:ea typeface="Anaheim"/>
                <a:cs typeface="Anaheim"/>
                <a:sym typeface="Anaheim"/>
              </a:rPr>
              <a:t>  ·   </a:t>
            </a:r>
            <a:r>
              <a:rPr lang="en" sz="1300" u="sng">
                <a:solidFill>
                  <a:schemeClr val="dk1"/>
                </a:solidFill>
                <a:latin typeface="Anaheim"/>
                <a:ea typeface="Anaheim"/>
                <a:cs typeface="Anaheim"/>
                <a:sym typeface="Anaheim"/>
                <a:hlinkClick r:id="rId14">
                  <a:extLst>
                    <a:ext uri="{A12FA001-AC4F-418D-AE19-62706E023703}">
                      <ahyp:hlinkClr xmlns:ahyp="http://schemas.microsoft.com/office/drawing/2018/hyperlinkcolor" val="tx"/>
                    </a:ext>
                  </a:extLst>
                </a:hlinkClick>
              </a:rPr>
              <a:t>FLATICON</a:t>
            </a:r>
            <a:r>
              <a:rPr lang="en" sz="1300">
                <a:solidFill>
                  <a:schemeClr val="dk1"/>
                </a:solidFill>
                <a:latin typeface="Anaheim"/>
                <a:ea typeface="Anaheim"/>
                <a:cs typeface="Anaheim"/>
                <a:sym typeface="Anaheim"/>
              </a:rPr>
              <a:t>  ·  </a:t>
            </a:r>
            <a:r>
              <a:rPr lang="en" sz="1300" u="sng">
                <a:solidFill>
                  <a:schemeClr val="dk1"/>
                </a:solidFill>
                <a:latin typeface="Anaheim"/>
                <a:ea typeface="Anaheim"/>
                <a:cs typeface="Anaheim"/>
                <a:sym typeface="Anaheim"/>
                <a:hlinkClick r:id="rId15">
                  <a:extLst>
                    <a:ext uri="{A12FA001-AC4F-418D-AE19-62706E023703}">
                      <ahyp:hlinkClr xmlns:ahyp="http://schemas.microsoft.com/office/drawing/2018/hyperlinkcolor" val="tx"/>
                    </a:ext>
                  </a:extLst>
                </a:hlinkClick>
              </a:rPr>
              <a:t>STORYSET</a:t>
            </a:r>
            <a:r>
              <a:rPr lang="en" sz="1300">
                <a:solidFill>
                  <a:schemeClr val="dk1"/>
                </a:solidFill>
                <a:latin typeface="Anaheim"/>
                <a:ea typeface="Anaheim"/>
                <a:cs typeface="Anaheim"/>
                <a:sym typeface="Anaheim"/>
              </a:rPr>
              <a:t>  · </a:t>
            </a:r>
            <a:r>
              <a:rPr lang="en" sz="1300" u="sng">
                <a:solidFill>
                  <a:schemeClr val="dk1"/>
                </a:solidFill>
                <a:latin typeface="Anaheim"/>
                <a:ea typeface="Anaheim"/>
                <a:cs typeface="Anaheim"/>
                <a:sym typeface="Anaheim"/>
                <a:hlinkClick r:id="rId16">
                  <a:extLst>
                    <a:ext uri="{A12FA001-AC4F-418D-AE19-62706E023703}">
                      <ahyp:hlinkClr xmlns:ahyp="http://schemas.microsoft.com/office/drawing/2018/hyperlinkcolor" val="tx"/>
                    </a:ext>
                  </a:extLst>
                </a:hlinkClick>
              </a:rPr>
              <a:t>WEPIK</a:t>
            </a:r>
            <a:r>
              <a:rPr lang="en" sz="1300">
                <a:solidFill>
                  <a:schemeClr val="dk1"/>
                </a:solidFill>
                <a:latin typeface="Anaheim"/>
                <a:ea typeface="Anaheim"/>
                <a:cs typeface="Anaheim"/>
                <a:sym typeface="Anaheim"/>
              </a:rPr>
              <a:t>  · </a:t>
            </a:r>
            <a:r>
              <a:rPr lang="en" sz="1300" u="sng">
                <a:solidFill>
                  <a:schemeClr val="dk1"/>
                </a:solidFill>
                <a:latin typeface="Anaheim"/>
                <a:ea typeface="Anaheim"/>
                <a:cs typeface="Anaheim"/>
                <a:sym typeface="Anaheim"/>
              </a:rPr>
              <a:t> </a:t>
            </a:r>
            <a:r>
              <a:rPr lang="en" sz="1300" u="sng">
                <a:solidFill>
                  <a:schemeClr val="dk1"/>
                </a:solidFill>
                <a:latin typeface="Anaheim"/>
                <a:ea typeface="Anaheim"/>
                <a:cs typeface="Anaheim"/>
                <a:sym typeface="Anaheim"/>
                <a:hlinkClick r:id="rId17">
                  <a:extLst>
                    <a:ext uri="{A12FA001-AC4F-418D-AE19-62706E023703}">
                      <ahyp:hlinkClr xmlns:ahyp="http://schemas.microsoft.com/office/drawing/2018/hyperlinkcolor" val="tx"/>
                    </a:ext>
                  </a:extLst>
                </a:hlinkClick>
              </a:rPr>
              <a:t>VID</a:t>
            </a:r>
            <a:r>
              <a:rPr lang="en" sz="1300" u="sng">
                <a:solidFill>
                  <a:schemeClr val="dk1"/>
                </a:solidFill>
                <a:latin typeface="Anaheim"/>
                <a:ea typeface="Anaheim"/>
                <a:cs typeface="Anaheim"/>
                <a:sym typeface="Anaheim"/>
                <a:hlinkClick r:id="rId17">
                  <a:extLst>
                    <a:ext uri="{A12FA001-AC4F-418D-AE19-62706E023703}">
                      <ahyp:hlinkClr xmlns:ahyp="http://schemas.microsoft.com/office/drawing/2018/hyperlinkcolor" val="tx"/>
                    </a:ext>
                  </a:extLst>
                </a:hlinkClick>
              </a:rPr>
              <a:t>EVO</a:t>
            </a:r>
            <a:endParaRPr sz="1300" u="sng">
              <a:solidFill>
                <a:schemeClr val="dk1"/>
              </a:solidFill>
              <a:latin typeface="Anaheim"/>
              <a:ea typeface="Anaheim"/>
              <a:cs typeface="Anaheim"/>
              <a:sym typeface="Anaheim"/>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54"/>
        <p:cNvGrpSpPr/>
        <p:nvPr/>
      </p:nvGrpSpPr>
      <p:grpSpPr>
        <a:xfrm>
          <a:off x="0" y="0"/>
          <a:ext cx="0" cy="0"/>
          <a:chOff x="0" y="0"/>
          <a:chExt cx="0" cy="0"/>
        </a:xfrm>
      </p:grpSpPr>
      <p:grpSp>
        <p:nvGrpSpPr>
          <p:cNvPr id="3455" name="Google Shape;3455;p54"/>
          <p:cNvGrpSpPr/>
          <p:nvPr/>
        </p:nvGrpSpPr>
        <p:grpSpPr>
          <a:xfrm>
            <a:off x="725414" y="969763"/>
            <a:ext cx="2507799" cy="206239"/>
            <a:chOff x="106648" y="895722"/>
            <a:chExt cx="4481413" cy="374300"/>
          </a:xfrm>
        </p:grpSpPr>
        <p:grpSp>
          <p:nvGrpSpPr>
            <p:cNvPr id="3456" name="Google Shape;3456;p54"/>
            <p:cNvGrpSpPr/>
            <p:nvPr/>
          </p:nvGrpSpPr>
          <p:grpSpPr>
            <a:xfrm>
              <a:off x="2233276" y="895722"/>
              <a:ext cx="1082667" cy="223591"/>
              <a:chOff x="4808316" y="2800065"/>
              <a:chExt cx="1999386" cy="412910"/>
            </a:xfrm>
          </p:grpSpPr>
          <p:sp>
            <p:nvSpPr>
              <p:cNvPr id="3457" name="Google Shape;3457;p5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8" name="Google Shape;3458;p54"/>
              <p:cNvGrpSpPr/>
              <p:nvPr/>
            </p:nvGrpSpPr>
            <p:grpSpPr>
              <a:xfrm>
                <a:off x="4808316" y="2800065"/>
                <a:ext cx="92400" cy="411825"/>
                <a:chOff x="845575" y="2563700"/>
                <a:chExt cx="92400" cy="411825"/>
              </a:xfrm>
            </p:grpSpPr>
            <p:cxnSp>
              <p:nvCxnSpPr>
                <p:cNvPr id="3459" name="Google Shape;345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460" name="Google Shape;346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1" name="Google Shape;3461;p54"/>
            <p:cNvGrpSpPr/>
            <p:nvPr/>
          </p:nvGrpSpPr>
          <p:grpSpPr>
            <a:xfrm>
              <a:off x="106648" y="895722"/>
              <a:ext cx="1088401" cy="223591"/>
              <a:chOff x="881025" y="2800065"/>
              <a:chExt cx="2009975" cy="412910"/>
            </a:xfrm>
          </p:grpSpPr>
          <p:sp>
            <p:nvSpPr>
              <p:cNvPr id="3462" name="Google Shape;3462;p5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3" name="Google Shape;3463;p54"/>
              <p:cNvGrpSpPr/>
              <p:nvPr/>
            </p:nvGrpSpPr>
            <p:grpSpPr>
              <a:xfrm>
                <a:off x="881025" y="2800065"/>
                <a:ext cx="92400" cy="411825"/>
                <a:chOff x="845575" y="2563700"/>
                <a:chExt cx="92400" cy="411825"/>
              </a:xfrm>
            </p:grpSpPr>
            <p:cxnSp>
              <p:nvCxnSpPr>
                <p:cNvPr id="3464" name="Google Shape;3464;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465" name="Google Shape;3465;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54"/>
            <p:cNvGrpSpPr/>
            <p:nvPr/>
          </p:nvGrpSpPr>
          <p:grpSpPr>
            <a:xfrm>
              <a:off x="1172346" y="1047018"/>
              <a:ext cx="1083151" cy="223003"/>
              <a:chOff x="2849073" y="3079467"/>
              <a:chExt cx="2000279" cy="411825"/>
            </a:xfrm>
          </p:grpSpPr>
          <p:sp>
            <p:nvSpPr>
              <p:cNvPr id="3467" name="Google Shape;3467;p5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8" name="Google Shape;3468;p54"/>
              <p:cNvGrpSpPr/>
              <p:nvPr/>
            </p:nvGrpSpPr>
            <p:grpSpPr>
              <a:xfrm rot="10800000">
                <a:off x="2849073" y="3079467"/>
                <a:ext cx="92400" cy="411825"/>
                <a:chOff x="2070100" y="2563700"/>
                <a:chExt cx="92400" cy="411825"/>
              </a:xfrm>
            </p:grpSpPr>
            <p:cxnSp>
              <p:nvCxnSpPr>
                <p:cNvPr id="3469" name="Google Shape;3469;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470" name="Google Shape;3470;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1" name="Google Shape;3471;p54"/>
            <p:cNvGrpSpPr/>
            <p:nvPr/>
          </p:nvGrpSpPr>
          <p:grpSpPr>
            <a:xfrm>
              <a:off x="3290132" y="1047018"/>
              <a:ext cx="1297929" cy="223003"/>
              <a:chOff x="6760035" y="3079467"/>
              <a:chExt cx="2396914" cy="411825"/>
            </a:xfrm>
          </p:grpSpPr>
          <p:sp>
            <p:nvSpPr>
              <p:cNvPr id="3472" name="Google Shape;3472;p5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3" name="Google Shape;3473;p54"/>
              <p:cNvGrpSpPr/>
              <p:nvPr/>
            </p:nvGrpSpPr>
            <p:grpSpPr>
              <a:xfrm rot="10800000">
                <a:off x="6760035" y="3079467"/>
                <a:ext cx="92400" cy="411825"/>
                <a:chOff x="2070100" y="2563700"/>
                <a:chExt cx="92400" cy="411825"/>
              </a:xfrm>
            </p:grpSpPr>
            <p:cxnSp>
              <p:nvCxnSpPr>
                <p:cNvPr id="3474" name="Google Shape;3474;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475" name="Google Shape;3475;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76" name="Google Shape;3476;p54"/>
          <p:cNvGrpSpPr/>
          <p:nvPr/>
        </p:nvGrpSpPr>
        <p:grpSpPr>
          <a:xfrm>
            <a:off x="2143176" y="3369134"/>
            <a:ext cx="1086701" cy="799429"/>
            <a:chOff x="2183288" y="3555572"/>
            <a:chExt cx="1136241" cy="835873"/>
          </a:xfrm>
        </p:grpSpPr>
        <p:sp>
          <p:nvSpPr>
            <p:cNvPr id="3477" name="Google Shape;3477;p5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8" name="Google Shape;3478;p54"/>
            <p:cNvGrpSpPr/>
            <p:nvPr/>
          </p:nvGrpSpPr>
          <p:grpSpPr>
            <a:xfrm>
              <a:off x="2205895" y="3637269"/>
              <a:ext cx="1089848" cy="724993"/>
              <a:chOff x="2205895" y="3637269"/>
              <a:chExt cx="1089848" cy="724993"/>
            </a:xfrm>
          </p:grpSpPr>
          <p:sp>
            <p:nvSpPr>
              <p:cNvPr id="3479" name="Google Shape;3479;p5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5" name="Google Shape;3485;p5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86" name="Google Shape;3486;p5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487" name="Google Shape;3487;p54"/>
            <p:cNvGrpSpPr/>
            <p:nvPr/>
          </p:nvGrpSpPr>
          <p:grpSpPr>
            <a:xfrm>
              <a:off x="3173850" y="3779426"/>
              <a:ext cx="145679" cy="70048"/>
              <a:chOff x="3173850" y="3779426"/>
              <a:chExt cx="145679" cy="70048"/>
            </a:xfrm>
          </p:grpSpPr>
          <p:cxnSp>
            <p:nvCxnSpPr>
              <p:cNvPr id="3488" name="Google Shape;3488;p5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489" name="Google Shape;3489;p5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0" name="Google Shape;3490;p54"/>
            <p:cNvGrpSpPr/>
            <p:nvPr/>
          </p:nvGrpSpPr>
          <p:grpSpPr>
            <a:xfrm>
              <a:off x="2183288" y="4139483"/>
              <a:ext cx="145133" cy="70048"/>
              <a:chOff x="2183288" y="4139483"/>
              <a:chExt cx="145133" cy="70048"/>
            </a:xfrm>
          </p:grpSpPr>
          <p:cxnSp>
            <p:nvCxnSpPr>
              <p:cNvPr id="3491" name="Google Shape;3491;p5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492" name="Google Shape;3492;p5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3" name="Google Shape;3493;p5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94" name="Google Shape;3494;p5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495" name="Google Shape;3495;p54"/>
            <p:cNvGrpSpPr/>
            <p:nvPr/>
          </p:nvGrpSpPr>
          <p:grpSpPr>
            <a:xfrm>
              <a:off x="2943836" y="4268886"/>
              <a:ext cx="60717" cy="122559"/>
              <a:chOff x="2943836" y="4268886"/>
              <a:chExt cx="60717" cy="122559"/>
            </a:xfrm>
          </p:grpSpPr>
          <p:sp>
            <p:nvSpPr>
              <p:cNvPr id="3496" name="Google Shape;3496;p5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97" name="Google Shape;3497;p5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498" name="Google Shape;3498;p54"/>
          <p:cNvGrpSpPr/>
          <p:nvPr/>
        </p:nvGrpSpPr>
        <p:grpSpPr>
          <a:xfrm>
            <a:off x="3406121" y="1290134"/>
            <a:ext cx="1675870" cy="758251"/>
            <a:chOff x="3530532" y="1496185"/>
            <a:chExt cx="1562000" cy="706730"/>
          </a:xfrm>
        </p:grpSpPr>
        <p:cxnSp>
          <p:nvCxnSpPr>
            <p:cNvPr id="3499" name="Google Shape;3499;p5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500" name="Google Shape;3500;p54"/>
            <p:cNvGrpSpPr/>
            <p:nvPr/>
          </p:nvGrpSpPr>
          <p:grpSpPr>
            <a:xfrm>
              <a:off x="3530532" y="1496185"/>
              <a:ext cx="323430" cy="463587"/>
              <a:chOff x="3530532" y="1496185"/>
              <a:chExt cx="323430" cy="463587"/>
            </a:xfrm>
          </p:grpSpPr>
          <p:grpSp>
            <p:nvGrpSpPr>
              <p:cNvPr id="3501" name="Google Shape;3501;p54"/>
              <p:cNvGrpSpPr/>
              <p:nvPr/>
            </p:nvGrpSpPr>
            <p:grpSpPr>
              <a:xfrm>
                <a:off x="3567462" y="1496185"/>
                <a:ext cx="286500" cy="361376"/>
                <a:chOff x="3567462" y="1496185"/>
                <a:chExt cx="286500" cy="361376"/>
              </a:xfrm>
            </p:grpSpPr>
            <p:cxnSp>
              <p:nvCxnSpPr>
                <p:cNvPr id="3502" name="Google Shape;3502;p5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503" name="Google Shape;3503;p5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4" name="Google Shape;3504;p5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5" name="Google Shape;3505;p54"/>
            <p:cNvGrpSpPr/>
            <p:nvPr/>
          </p:nvGrpSpPr>
          <p:grpSpPr>
            <a:xfrm>
              <a:off x="3891569" y="1779209"/>
              <a:ext cx="323945" cy="423706"/>
              <a:chOff x="3891569" y="1779209"/>
              <a:chExt cx="323945" cy="423706"/>
            </a:xfrm>
          </p:grpSpPr>
          <p:grpSp>
            <p:nvGrpSpPr>
              <p:cNvPr id="3506" name="Google Shape;3506;p54"/>
              <p:cNvGrpSpPr/>
              <p:nvPr/>
            </p:nvGrpSpPr>
            <p:grpSpPr>
              <a:xfrm>
                <a:off x="3929014" y="1881638"/>
                <a:ext cx="286500" cy="321278"/>
                <a:chOff x="3929014" y="1881638"/>
                <a:chExt cx="286500" cy="321278"/>
              </a:xfrm>
            </p:grpSpPr>
            <p:cxnSp>
              <p:nvCxnSpPr>
                <p:cNvPr id="3507" name="Google Shape;3507;p5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508" name="Google Shape;3508;p5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9" name="Google Shape;3509;p5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0" name="Google Shape;3510;p54"/>
            <p:cNvGrpSpPr/>
            <p:nvPr/>
          </p:nvGrpSpPr>
          <p:grpSpPr>
            <a:xfrm>
              <a:off x="4252606" y="1496185"/>
              <a:ext cx="324721" cy="463587"/>
              <a:chOff x="4252606" y="1496185"/>
              <a:chExt cx="324721" cy="463587"/>
            </a:xfrm>
          </p:grpSpPr>
          <p:grpSp>
            <p:nvGrpSpPr>
              <p:cNvPr id="3511" name="Google Shape;3511;p54"/>
              <p:cNvGrpSpPr/>
              <p:nvPr/>
            </p:nvGrpSpPr>
            <p:grpSpPr>
              <a:xfrm>
                <a:off x="4290828" y="1496185"/>
                <a:ext cx="286500" cy="361376"/>
                <a:chOff x="4290828" y="1496185"/>
                <a:chExt cx="286500" cy="361376"/>
              </a:xfrm>
            </p:grpSpPr>
            <p:cxnSp>
              <p:nvCxnSpPr>
                <p:cNvPr id="3512" name="Google Shape;3512;p5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513" name="Google Shape;3513;p5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4" name="Google Shape;3514;p5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54"/>
            <p:cNvGrpSpPr/>
            <p:nvPr/>
          </p:nvGrpSpPr>
          <p:grpSpPr>
            <a:xfrm>
              <a:off x="4613643" y="1763716"/>
              <a:ext cx="325308" cy="439200"/>
              <a:chOff x="4613643" y="1763716"/>
              <a:chExt cx="325308" cy="439200"/>
            </a:xfrm>
          </p:grpSpPr>
          <p:grpSp>
            <p:nvGrpSpPr>
              <p:cNvPr id="3516" name="Google Shape;3516;p54"/>
              <p:cNvGrpSpPr/>
              <p:nvPr/>
            </p:nvGrpSpPr>
            <p:grpSpPr>
              <a:xfrm>
                <a:off x="4652451" y="1879538"/>
                <a:ext cx="286500" cy="323378"/>
                <a:chOff x="4652451" y="1879538"/>
                <a:chExt cx="286500" cy="323378"/>
              </a:xfrm>
            </p:grpSpPr>
            <p:cxnSp>
              <p:nvCxnSpPr>
                <p:cNvPr id="3517" name="Google Shape;3517;p5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518" name="Google Shape;3518;p5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5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20" name="Google Shape;3520;p54"/>
          <p:cNvGrpSpPr/>
          <p:nvPr/>
        </p:nvGrpSpPr>
        <p:grpSpPr>
          <a:xfrm>
            <a:off x="3417981" y="2143759"/>
            <a:ext cx="1652173" cy="391517"/>
            <a:chOff x="3512551" y="2358270"/>
            <a:chExt cx="1597383" cy="378533"/>
          </a:xfrm>
        </p:grpSpPr>
        <p:cxnSp>
          <p:nvCxnSpPr>
            <p:cNvPr id="3521" name="Google Shape;3521;p54"/>
            <p:cNvCxnSpPr>
              <a:stCxn id="3522" idx="6"/>
              <a:endCxn id="352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524" name="Google Shape;3524;p54"/>
            <p:cNvGrpSpPr/>
            <p:nvPr/>
          </p:nvGrpSpPr>
          <p:grpSpPr>
            <a:xfrm>
              <a:off x="3512551" y="2358270"/>
              <a:ext cx="225647" cy="307714"/>
              <a:chOff x="2182679" y="2004714"/>
              <a:chExt cx="792300" cy="1080458"/>
            </a:xfrm>
          </p:grpSpPr>
          <p:cxnSp>
            <p:nvCxnSpPr>
              <p:cNvPr id="3525" name="Google Shape;3525;p54"/>
              <p:cNvCxnSpPr>
                <a:stCxn id="352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522" name="Google Shape;3522;p5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54"/>
            <p:cNvGrpSpPr/>
            <p:nvPr/>
          </p:nvGrpSpPr>
          <p:grpSpPr>
            <a:xfrm>
              <a:off x="3969644" y="2440153"/>
              <a:ext cx="225853" cy="296651"/>
              <a:chOff x="3775710" y="1729289"/>
              <a:chExt cx="136500" cy="179289"/>
            </a:xfrm>
          </p:grpSpPr>
          <p:cxnSp>
            <p:nvCxnSpPr>
              <p:cNvPr id="3528" name="Google Shape;3528;p5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529" name="Google Shape;3529;p5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54"/>
            <p:cNvGrpSpPr/>
            <p:nvPr/>
          </p:nvGrpSpPr>
          <p:grpSpPr>
            <a:xfrm>
              <a:off x="4427051" y="2358270"/>
              <a:ext cx="225647" cy="307714"/>
              <a:chOff x="5393704" y="2004714"/>
              <a:chExt cx="792300" cy="1080458"/>
            </a:xfrm>
          </p:grpSpPr>
          <p:cxnSp>
            <p:nvCxnSpPr>
              <p:cNvPr id="3532" name="Google Shape;3532;p54"/>
              <p:cNvCxnSpPr>
                <a:stCxn id="353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534" name="Google Shape;3534;p5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5" name="Google Shape;3535;p54"/>
            <p:cNvGrpSpPr/>
            <p:nvPr/>
          </p:nvGrpSpPr>
          <p:grpSpPr>
            <a:xfrm>
              <a:off x="4884287" y="2440252"/>
              <a:ext cx="225647" cy="296532"/>
              <a:chOff x="6999166" y="2292572"/>
              <a:chExt cx="792300" cy="1041192"/>
            </a:xfrm>
          </p:grpSpPr>
          <p:cxnSp>
            <p:nvCxnSpPr>
              <p:cNvPr id="3536" name="Google Shape;3536;p5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523" name="Google Shape;3523;p5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38" name="Google Shape;3538;p54"/>
          <p:cNvGrpSpPr/>
          <p:nvPr/>
        </p:nvGrpSpPr>
        <p:grpSpPr>
          <a:xfrm>
            <a:off x="6838789" y="979959"/>
            <a:ext cx="1581844" cy="732818"/>
            <a:chOff x="634175" y="2986275"/>
            <a:chExt cx="3147949" cy="1458344"/>
          </a:xfrm>
        </p:grpSpPr>
        <p:cxnSp>
          <p:nvCxnSpPr>
            <p:cNvPr id="3539" name="Google Shape;3539;p54"/>
            <p:cNvCxnSpPr>
              <a:stCxn id="3540" idx="4"/>
              <a:endCxn id="354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542" name="Google Shape;3542;p54"/>
            <p:cNvCxnSpPr>
              <a:stCxn id="3541" idx="0"/>
              <a:endCxn id="354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544" name="Google Shape;3544;p54"/>
            <p:cNvCxnSpPr>
              <a:stCxn id="3543" idx="4"/>
              <a:endCxn id="354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546" name="Google Shape;3546;p54"/>
            <p:cNvCxnSpPr>
              <a:stCxn id="3545" idx="0"/>
              <a:endCxn id="354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547" name="Google Shape;3547;p5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543" name="Google Shape;3543;p5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540" name="Google Shape;3540;p5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545" name="Google Shape;3545;p5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541" name="Google Shape;3541;p5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548" name="Google Shape;3548;p54"/>
          <p:cNvGrpSpPr/>
          <p:nvPr/>
        </p:nvGrpSpPr>
        <p:grpSpPr>
          <a:xfrm>
            <a:off x="3406504" y="2674269"/>
            <a:ext cx="1675128" cy="313674"/>
            <a:chOff x="998425" y="1182125"/>
            <a:chExt cx="1065400" cy="199500"/>
          </a:xfrm>
        </p:grpSpPr>
        <p:sp>
          <p:nvSpPr>
            <p:cNvPr id="3549" name="Google Shape;3549;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4" name="Google Shape;3554;p54"/>
          <p:cNvGrpSpPr/>
          <p:nvPr/>
        </p:nvGrpSpPr>
        <p:grpSpPr>
          <a:xfrm>
            <a:off x="3406503" y="3630235"/>
            <a:ext cx="1675129" cy="525345"/>
            <a:chOff x="5194708" y="3484366"/>
            <a:chExt cx="3148148" cy="987304"/>
          </a:xfrm>
        </p:grpSpPr>
        <p:grpSp>
          <p:nvGrpSpPr>
            <p:cNvPr id="3555" name="Google Shape;3555;p54"/>
            <p:cNvGrpSpPr/>
            <p:nvPr/>
          </p:nvGrpSpPr>
          <p:grpSpPr>
            <a:xfrm>
              <a:off x="7531521" y="3484366"/>
              <a:ext cx="811335" cy="987304"/>
              <a:chOff x="3379425" y="1617275"/>
              <a:chExt cx="1090650" cy="1327200"/>
            </a:xfrm>
          </p:grpSpPr>
          <p:sp>
            <p:nvSpPr>
              <p:cNvPr id="3556" name="Google Shape;3556;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9" name="Google Shape;3559;p54"/>
            <p:cNvGrpSpPr/>
            <p:nvPr/>
          </p:nvGrpSpPr>
          <p:grpSpPr>
            <a:xfrm>
              <a:off x="6752546" y="3484366"/>
              <a:ext cx="811428" cy="987304"/>
              <a:chOff x="2332275" y="1617275"/>
              <a:chExt cx="1090775" cy="1327200"/>
            </a:xfrm>
          </p:grpSpPr>
          <p:sp>
            <p:nvSpPr>
              <p:cNvPr id="3560" name="Google Shape;3560;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54"/>
            <p:cNvGrpSpPr/>
            <p:nvPr/>
          </p:nvGrpSpPr>
          <p:grpSpPr>
            <a:xfrm>
              <a:off x="5973664" y="3484366"/>
              <a:ext cx="811335" cy="987304"/>
              <a:chOff x="1285250" y="1617275"/>
              <a:chExt cx="1090650" cy="1327200"/>
            </a:xfrm>
          </p:grpSpPr>
          <p:sp>
            <p:nvSpPr>
              <p:cNvPr id="3564" name="Google Shape;3564;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54"/>
            <p:cNvGrpSpPr/>
            <p:nvPr/>
          </p:nvGrpSpPr>
          <p:grpSpPr>
            <a:xfrm>
              <a:off x="5194708" y="3484366"/>
              <a:ext cx="811409" cy="987304"/>
              <a:chOff x="238125" y="1617275"/>
              <a:chExt cx="1090750" cy="1327200"/>
            </a:xfrm>
          </p:grpSpPr>
          <p:sp>
            <p:nvSpPr>
              <p:cNvPr id="3568" name="Google Shape;3568;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71" name="Google Shape;3571;p54"/>
          <p:cNvGrpSpPr/>
          <p:nvPr/>
        </p:nvGrpSpPr>
        <p:grpSpPr>
          <a:xfrm>
            <a:off x="6840188" y="2276124"/>
            <a:ext cx="1579046" cy="522230"/>
            <a:chOff x="6853641" y="2534077"/>
            <a:chExt cx="1515545" cy="501229"/>
          </a:xfrm>
        </p:grpSpPr>
        <p:grpSp>
          <p:nvGrpSpPr>
            <p:cNvPr id="3572" name="Google Shape;3572;p54"/>
            <p:cNvGrpSpPr/>
            <p:nvPr/>
          </p:nvGrpSpPr>
          <p:grpSpPr>
            <a:xfrm>
              <a:off x="6853641" y="2618923"/>
              <a:ext cx="1515545" cy="324556"/>
              <a:chOff x="6853641" y="2618923"/>
              <a:chExt cx="1515545" cy="324556"/>
            </a:xfrm>
          </p:grpSpPr>
          <p:sp>
            <p:nvSpPr>
              <p:cNvPr id="3573" name="Google Shape;3573;p5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8" name="Google Shape;3578;p5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54"/>
          <p:cNvGrpSpPr/>
          <p:nvPr/>
        </p:nvGrpSpPr>
        <p:grpSpPr>
          <a:xfrm>
            <a:off x="3435080" y="3151165"/>
            <a:ext cx="1617976" cy="346616"/>
            <a:chOff x="1808063" y="4294338"/>
            <a:chExt cx="3370782" cy="721817"/>
          </a:xfrm>
        </p:grpSpPr>
        <p:sp>
          <p:nvSpPr>
            <p:cNvPr id="3584" name="Google Shape;3584;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4"/>
          <p:cNvGrpSpPr/>
          <p:nvPr/>
        </p:nvGrpSpPr>
        <p:grpSpPr>
          <a:xfrm>
            <a:off x="5261076" y="3817915"/>
            <a:ext cx="1417067" cy="350605"/>
            <a:chOff x="4234950" y="2101012"/>
            <a:chExt cx="4219974" cy="1044090"/>
          </a:xfrm>
        </p:grpSpPr>
        <p:sp>
          <p:nvSpPr>
            <p:cNvPr id="3595" name="Google Shape;3595;p5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54"/>
          <p:cNvGrpSpPr/>
          <p:nvPr/>
        </p:nvGrpSpPr>
        <p:grpSpPr>
          <a:xfrm>
            <a:off x="6836548" y="1808672"/>
            <a:ext cx="1586327" cy="371557"/>
            <a:chOff x="1247650" y="2075423"/>
            <a:chExt cx="6648477" cy="1557238"/>
          </a:xfrm>
        </p:grpSpPr>
        <p:sp>
          <p:nvSpPr>
            <p:cNvPr id="3612" name="Google Shape;3612;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8" name="Google Shape;3618;p54"/>
          <p:cNvGrpSpPr/>
          <p:nvPr/>
        </p:nvGrpSpPr>
        <p:grpSpPr>
          <a:xfrm>
            <a:off x="5267818" y="961862"/>
            <a:ext cx="1415601" cy="1648533"/>
            <a:chOff x="1839112" y="2209163"/>
            <a:chExt cx="1918159" cy="2233784"/>
          </a:xfrm>
        </p:grpSpPr>
        <p:sp>
          <p:nvSpPr>
            <p:cNvPr id="3619" name="Google Shape;3619;p5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2" name="Google Shape;3622;p54"/>
            <p:cNvCxnSpPr>
              <a:stCxn id="3619" idx="6"/>
              <a:endCxn id="362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623" name="Google Shape;3623;p54"/>
            <p:cNvCxnSpPr>
              <a:stCxn id="3620" idx="4"/>
              <a:endCxn id="362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625" name="Google Shape;3625;p54"/>
            <p:cNvCxnSpPr>
              <a:stCxn id="3624" idx="6"/>
              <a:endCxn id="362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626" name="Google Shape;3626;p54"/>
            <p:cNvCxnSpPr>
              <a:stCxn id="3621" idx="4"/>
              <a:endCxn id="362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624" name="Google Shape;3624;p5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29" name="Google Shape;3629;p54"/>
            <p:cNvCxnSpPr>
              <a:endCxn id="362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630" name="Google Shape;3630;p54"/>
          <p:cNvGrpSpPr/>
          <p:nvPr/>
        </p:nvGrpSpPr>
        <p:grpSpPr>
          <a:xfrm>
            <a:off x="3425084" y="979946"/>
            <a:ext cx="1637968" cy="154942"/>
            <a:chOff x="238125" y="2506075"/>
            <a:chExt cx="7115411" cy="673075"/>
          </a:xfrm>
        </p:grpSpPr>
        <p:sp>
          <p:nvSpPr>
            <p:cNvPr id="3631" name="Google Shape;3631;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6" name="Google Shape;3636;p54"/>
          <p:cNvGrpSpPr/>
          <p:nvPr/>
        </p:nvGrpSpPr>
        <p:grpSpPr>
          <a:xfrm>
            <a:off x="1965820" y="1294664"/>
            <a:ext cx="1262932" cy="785408"/>
            <a:chOff x="548861" y="389676"/>
            <a:chExt cx="3843371" cy="2390163"/>
          </a:xfrm>
        </p:grpSpPr>
        <p:cxnSp>
          <p:nvCxnSpPr>
            <p:cNvPr id="3637" name="Google Shape;3637;p5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638" name="Google Shape;3638;p5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639" name="Google Shape;3639;p5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640" name="Google Shape;3640;p5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641" name="Google Shape;3641;p5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642" name="Google Shape;3642;p5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43" name="Google Shape;3643;p5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644" name="Google Shape;3644;p5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0" name="Google Shape;3650;p54"/>
          <p:cNvGrpSpPr/>
          <p:nvPr/>
        </p:nvGrpSpPr>
        <p:grpSpPr>
          <a:xfrm>
            <a:off x="753952" y="2401541"/>
            <a:ext cx="1412054" cy="633562"/>
            <a:chOff x="1187400" y="2529299"/>
            <a:chExt cx="6769193" cy="2241903"/>
          </a:xfrm>
        </p:grpSpPr>
        <p:sp>
          <p:nvSpPr>
            <p:cNvPr id="3651" name="Google Shape;3651;p5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652" name="Google Shape;3652;p5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653" name="Google Shape;3653;p5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654" name="Google Shape;3654;p5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655" name="Google Shape;3655;p5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656" name="Google Shape;3656;p5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657" name="Google Shape;3657;p5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658" name="Google Shape;3658;p54"/>
            <p:cNvCxnSpPr>
              <a:stCxn id="3651" idx="2"/>
              <a:endCxn id="365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659" name="Google Shape;3659;p54"/>
            <p:cNvCxnSpPr>
              <a:stCxn id="3653" idx="0"/>
              <a:endCxn id="365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660" name="Google Shape;3660;p54"/>
            <p:cNvCxnSpPr>
              <a:stCxn id="3653" idx="2"/>
              <a:endCxn id="365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661" name="Google Shape;3661;p54"/>
            <p:cNvCxnSpPr>
              <a:stCxn id="3654" idx="0"/>
              <a:endCxn id="365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662" name="Google Shape;3662;p54"/>
            <p:cNvCxnSpPr>
              <a:stCxn id="3652" idx="2"/>
              <a:endCxn id="365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663" name="Google Shape;3663;p54"/>
            <p:cNvCxnSpPr>
              <a:stCxn id="3656" idx="0"/>
              <a:endCxn id="365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664" name="Google Shape;3664;p54"/>
          <p:cNvGrpSpPr/>
          <p:nvPr/>
        </p:nvGrpSpPr>
        <p:grpSpPr>
          <a:xfrm>
            <a:off x="6840198" y="2894250"/>
            <a:ext cx="1579035" cy="540873"/>
            <a:chOff x="6895650" y="3126697"/>
            <a:chExt cx="1436662" cy="492105"/>
          </a:xfrm>
        </p:grpSpPr>
        <p:sp>
          <p:nvSpPr>
            <p:cNvPr id="3665" name="Google Shape;3665;p5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0" name="Google Shape;3670;p54"/>
            <p:cNvGrpSpPr/>
            <p:nvPr/>
          </p:nvGrpSpPr>
          <p:grpSpPr>
            <a:xfrm>
              <a:off x="6995957" y="3335810"/>
              <a:ext cx="1230393" cy="71754"/>
              <a:chOff x="6995957" y="3287964"/>
              <a:chExt cx="1230393" cy="71754"/>
            </a:xfrm>
          </p:grpSpPr>
          <p:sp>
            <p:nvSpPr>
              <p:cNvPr id="3671" name="Google Shape;3671;p5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76" name="Google Shape;3676;p54"/>
          <p:cNvGrpSpPr/>
          <p:nvPr/>
        </p:nvGrpSpPr>
        <p:grpSpPr>
          <a:xfrm>
            <a:off x="6838780" y="3531013"/>
            <a:ext cx="1581862" cy="650625"/>
            <a:chOff x="6777990" y="3710194"/>
            <a:chExt cx="1646915" cy="677382"/>
          </a:xfrm>
        </p:grpSpPr>
        <p:grpSp>
          <p:nvGrpSpPr>
            <p:cNvPr id="3677" name="Google Shape;3677;p54"/>
            <p:cNvGrpSpPr/>
            <p:nvPr/>
          </p:nvGrpSpPr>
          <p:grpSpPr>
            <a:xfrm>
              <a:off x="6777990" y="3874492"/>
              <a:ext cx="411129" cy="513083"/>
              <a:chOff x="6777990" y="3874492"/>
              <a:chExt cx="411129" cy="513083"/>
            </a:xfrm>
          </p:grpSpPr>
          <p:cxnSp>
            <p:nvCxnSpPr>
              <p:cNvPr id="3678" name="Google Shape;3678;p5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679" name="Google Shape;3679;p5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54"/>
            <p:cNvGrpSpPr/>
            <p:nvPr/>
          </p:nvGrpSpPr>
          <p:grpSpPr>
            <a:xfrm>
              <a:off x="7188425" y="3710194"/>
              <a:ext cx="411123" cy="520535"/>
              <a:chOff x="7188425" y="3710194"/>
              <a:chExt cx="411123" cy="520535"/>
            </a:xfrm>
          </p:grpSpPr>
          <p:cxnSp>
            <p:nvCxnSpPr>
              <p:cNvPr id="3681" name="Google Shape;3681;p5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682" name="Google Shape;3682;p5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54"/>
            <p:cNvGrpSpPr/>
            <p:nvPr/>
          </p:nvGrpSpPr>
          <p:grpSpPr>
            <a:xfrm>
              <a:off x="7603341" y="3874492"/>
              <a:ext cx="411474" cy="513083"/>
              <a:chOff x="7603341" y="3874492"/>
              <a:chExt cx="411474" cy="513083"/>
            </a:xfrm>
          </p:grpSpPr>
          <p:cxnSp>
            <p:nvCxnSpPr>
              <p:cNvPr id="3684" name="Google Shape;3684;p5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685" name="Google Shape;3685;p5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54"/>
            <p:cNvGrpSpPr/>
            <p:nvPr/>
          </p:nvGrpSpPr>
          <p:grpSpPr>
            <a:xfrm>
              <a:off x="8013776" y="3722847"/>
              <a:ext cx="411129" cy="507881"/>
              <a:chOff x="8013776" y="3722847"/>
              <a:chExt cx="411129" cy="507881"/>
            </a:xfrm>
          </p:grpSpPr>
          <p:cxnSp>
            <p:nvCxnSpPr>
              <p:cNvPr id="3687" name="Google Shape;3687;p5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688" name="Google Shape;3688;p5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89" name="Google Shape;3689;p54"/>
          <p:cNvGrpSpPr/>
          <p:nvPr/>
        </p:nvGrpSpPr>
        <p:grpSpPr>
          <a:xfrm>
            <a:off x="5258295" y="2703853"/>
            <a:ext cx="1421889" cy="1020603"/>
            <a:chOff x="5190863" y="2824811"/>
            <a:chExt cx="1544860" cy="1108869"/>
          </a:xfrm>
        </p:grpSpPr>
        <p:grpSp>
          <p:nvGrpSpPr>
            <p:cNvPr id="3690" name="Google Shape;3690;p54"/>
            <p:cNvGrpSpPr/>
            <p:nvPr/>
          </p:nvGrpSpPr>
          <p:grpSpPr>
            <a:xfrm>
              <a:off x="5938695" y="3176919"/>
              <a:ext cx="685761" cy="404739"/>
              <a:chOff x="5938695" y="3176919"/>
              <a:chExt cx="685761" cy="404739"/>
            </a:xfrm>
          </p:grpSpPr>
          <p:grpSp>
            <p:nvGrpSpPr>
              <p:cNvPr id="3691" name="Google Shape;3691;p54"/>
              <p:cNvGrpSpPr/>
              <p:nvPr/>
            </p:nvGrpSpPr>
            <p:grpSpPr>
              <a:xfrm>
                <a:off x="5938695" y="3176919"/>
                <a:ext cx="685761" cy="404739"/>
                <a:chOff x="5938695" y="3176919"/>
                <a:chExt cx="685761" cy="404739"/>
              </a:xfrm>
            </p:grpSpPr>
            <p:sp>
              <p:nvSpPr>
                <p:cNvPr id="3692" name="Google Shape;3692;p5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4" name="Google Shape;3694;p5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54"/>
            <p:cNvGrpSpPr/>
            <p:nvPr/>
          </p:nvGrpSpPr>
          <p:grpSpPr>
            <a:xfrm>
              <a:off x="5305233" y="3176835"/>
              <a:ext cx="685971" cy="404655"/>
              <a:chOff x="5305233" y="3176835"/>
              <a:chExt cx="685971" cy="404655"/>
            </a:xfrm>
          </p:grpSpPr>
          <p:grpSp>
            <p:nvGrpSpPr>
              <p:cNvPr id="3696" name="Google Shape;3696;p54"/>
              <p:cNvGrpSpPr/>
              <p:nvPr/>
            </p:nvGrpSpPr>
            <p:grpSpPr>
              <a:xfrm>
                <a:off x="5305233" y="3176835"/>
                <a:ext cx="685971" cy="404655"/>
                <a:chOff x="5305233" y="3176835"/>
                <a:chExt cx="685971" cy="404655"/>
              </a:xfrm>
            </p:grpSpPr>
            <p:sp>
              <p:nvSpPr>
                <p:cNvPr id="3697" name="Google Shape;3697;p5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9" name="Google Shape;3699;p5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0" name="Google Shape;3700;p5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1" name="Google Shape;3701;p54"/>
            <p:cNvGrpSpPr/>
            <p:nvPr/>
          </p:nvGrpSpPr>
          <p:grpSpPr>
            <a:xfrm>
              <a:off x="5657361" y="2824811"/>
              <a:ext cx="1078361" cy="404655"/>
              <a:chOff x="5657361" y="2824811"/>
              <a:chExt cx="1078361" cy="404655"/>
            </a:xfrm>
          </p:grpSpPr>
          <p:grpSp>
            <p:nvGrpSpPr>
              <p:cNvPr id="3702" name="Google Shape;3702;p54"/>
              <p:cNvGrpSpPr/>
              <p:nvPr/>
            </p:nvGrpSpPr>
            <p:grpSpPr>
              <a:xfrm>
                <a:off x="5657361" y="2824811"/>
                <a:ext cx="1078361" cy="404655"/>
                <a:chOff x="5657361" y="2824811"/>
                <a:chExt cx="1078361" cy="404655"/>
              </a:xfrm>
            </p:grpSpPr>
            <p:grpSp>
              <p:nvGrpSpPr>
                <p:cNvPr id="3703" name="Google Shape;3703;p54"/>
                <p:cNvGrpSpPr/>
                <p:nvPr/>
              </p:nvGrpSpPr>
              <p:grpSpPr>
                <a:xfrm>
                  <a:off x="5938485" y="2824811"/>
                  <a:ext cx="797237" cy="404655"/>
                  <a:chOff x="5938485" y="2824811"/>
                  <a:chExt cx="797237" cy="404655"/>
                </a:xfrm>
              </p:grpSpPr>
              <p:sp>
                <p:nvSpPr>
                  <p:cNvPr id="3704" name="Google Shape;3704;p5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6" name="Google Shape;3706;p5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7" name="Google Shape;3707;p5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8" name="Google Shape;3708;p54"/>
            <p:cNvGrpSpPr/>
            <p:nvPr/>
          </p:nvGrpSpPr>
          <p:grpSpPr>
            <a:xfrm>
              <a:off x="5190863" y="3528942"/>
              <a:ext cx="1078026" cy="404739"/>
              <a:chOff x="5190863" y="3528942"/>
              <a:chExt cx="1078026" cy="404739"/>
            </a:xfrm>
          </p:grpSpPr>
          <p:sp>
            <p:nvSpPr>
              <p:cNvPr id="3709" name="Google Shape;3709;p5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0" name="Google Shape;3710;p54"/>
              <p:cNvGrpSpPr/>
              <p:nvPr/>
            </p:nvGrpSpPr>
            <p:grpSpPr>
              <a:xfrm>
                <a:off x="5190863" y="3528942"/>
                <a:ext cx="1078026" cy="404739"/>
                <a:chOff x="5190863" y="3528942"/>
                <a:chExt cx="1078026" cy="404739"/>
              </a:xfrm>
            </p:grpSpPr>
            <p:sp>
              <p:nvSpPr>
                <p:cNvPr id="3711" name="Google Shape;3711;p5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13" name="Google Shape;3713;p54"/>
          <p:cNvGrpSpPr/>
          <p:nvPr/>
        </p:nvGrpSpPr>
        <p:grpSpPr>
          <a:xfrm>
            <a:off x="724302" y="1268321"/>
            <a:ext cx="1086719" cy="879487"/>
            <a:chOff x="803162" y="1474292"/>
            <a:chExt cx="1086719" cy="879487"/>
          </a:xfrm>
        </p:grpSpPr>
        <p:grpSp>
          <p:nvGrpSpPr>
            <p:cNvPr id="3714" name="Google Shape;3714;p54"/>
            <p:cNvGrpSpPr/>
            <p:nvPr/>
          </p:nvGrpSpPr>
          <p:grpSpPr>
            <a:xfrm>
              <a:off x="803162" y="1625948"/>
              <a:ext cx="445856" cy="576579"/>
              <a:chOff x="803162" y="1625948"/>
              <a:chExt cx="445856" cy="576579"/>
            </a:xfrm>
          </p:grpSpPr>
          <p:sp>
            <p:nvSpPr>
              <p:cNvPr id="3715" name="Google Shape;3715;p5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6" name="Google Shape;3716;p54"/>
              <p:cNvGrpSpPr/>
              <p:nvPr/>
            </p:nvGrpSpPr>
            <p:grpSpPr>
              <a:xfrm>
                <a:off x="1056023" y="1625948"/>
                <a:ext cx="192995" cy="576579"/>
                <a:chOff x="1056023" y="1625948"/>
                <a:chExt cx="192995" cy="576579"/>
              </a:xfrm>
            </p:grpSpPr>
            <p:sp>
              <p:nvSpPr>
                <p:cNvPr id="3717" name="Google Shape;3717;p5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22" name="Google Shape;3722;p54"/>
            <p:cNvGrpSpPr/>
            <p:nvPr/>
          </p:nvGrpSpPr>
          <p:grpSpPr>
            <a:xfrm>
              <a:off x="1371406" y="1474292"/>
              <a:ext cx="518475" cy="879487"/>
              <a:chOff x="1398231" y="1474292"/>
              <a:chExt cx="518475" cy="879487"/>
            </a:xfrm>
          </p:grpSpPr>
          <p:grpSp>
            <p:nvGrpSpPr>
              <p:cNvPr id="3723" name="Google Shape;3723;p54"/>
              <p:cNvGrpSpPr/>
              <p:nvPr/>
            </p:nvGrpSpPr>
            <p:grpSpPr>
              <a:xfrm>
                <a:off x="1398231" y="1474292"/>
                <a:ext cx="518475" cy="341643"/>
                <a:chOff x="1398231" y="1474292"/>
                <a:chExt cx="518475" cy="341643"/>
              </a:xfrm>
            </p:grpSpPr>
            <p:sp>
              <p:nvSpPr>
                <p:cNvPr id="3724" name="Google Shape;3724;p5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5" name="Google Shape;3725;p54"/>
                <p:cNvGrpSpPr/>
                <p:nvPr/>
              </p:nvGrpSpPr>
              <p:grpSpPr>
                <a:xfrm>
                  <a:off x="1616453" y="1474292"/>
                  <a:ext cx="300253" cy="341643"/>
                  <a:chOff x="1616453" y="1475379"/>
                  <a:chExt cx="300253" cy="341643"/>
                </a:xfrm>
              </p:grpSpPr>
              <p:sp>
                <p:nvSpPr>
                  <p:cNvPr id="3726" name="Google Shape;3726;p5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3" name="Google Shape;3733;p54"/>
                  <p:cNvGrpSpPr/>
                  <p:nvPr/>
                </p:nvGrpSpPr>
                <p:grpSpPr>
                  <a:xfrm>
                    <a:off x="1839639" y="1475379"/>
                    <a:ext cx="77067" cy="341643"/>
                    <a:chOff x="1839639" y="1475379"/>
                    <a:chExt cx="77067" cy="341643"/>
                  </a:xfrm>
                </p:grpSpPr>
                <p:sp>
                  <p:nvSpPr>
                    <p:cNvPr id="3734" name="Google Shape;3734;p5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36" name="Google Shape;3736;p54"/>
              <p:cNvGrpSpPr/>
              <p:nvPr/>
            </p:nvGrpSpPr>
            <p:grpSpPr>
              <a:xfrm>
                <a:off x="1398451" y="2012951"/>
                <a:ext cx="518255" cy="340828"/>
                <a:chOff x="1398451" y="2012951"/>
                <a:chExt cx="518255" cy="340828"/>
              </a:xfrm>
            </p:grpSpPr>
            <p:sp>
              <p:nvSpPr>
                <p:cNvPr id="3737" name="Google Shape;3737;p5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8" name="Google Shape;3738;p54"/>
                <p:cNvGrpSpPr/>
                <p:nvPr/>
              </p:nvGrpSpPr>
              <p:grpSpPr>
                <a:xfrm>
                  <a:off x="1616453" y="2012951"/>
                  <a:ext cx="300253" cy="340828"/>
                  <a:chOff x="1616453" y="2013538"/>
                  <a:chExt cx="300253" cy="340828"/>
                </a:xfrm>
              </p:grpSpPr>
              <p:sp>
                <p:nvSpPr>
                  <p:cNvPr id="3739" name="Google Shape;3739;p5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6" name="Google Shape;3746;p54"/>
                  <p:cNvGrpSpPr/>
                  <p:nvPr/>
                </p:nvGrpSpPr>
                <p:grpSpPr>
                  <a:xfrm>
                    <a:off x="1839639" y="2013538"/>
                    <a:ext cx="77067" cy="340828"/>
                    <a:chOff x="1839639" y="2013538"/>
                    <a:chExt cx="77067" cy="340828"/>
                  </a:xfrm>
                </p:grpSpPr>
                <p:sp>
                  <p:nvSpPr>
                    <p:cNvPr id="3747" name="Google Shape;3747;p5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749" name="Google Shape;3749;p54"/>
          <p:cNvGrpSpPr/>
          <p:nvPr/>
        </p:nvGrpSpPr>
        <p:grpSpPr>
          <a:xfrm>
            <a:off x="721126" y="3399508"/>
            <a:ext cx="1368681" cy="682918"/>
            <a:chOff x="724986" y="3605478"/>
            <a:chExt cx="1368681" cy="682918"/>
          </a:xfrm>
        </p:grpSpPr>
        <p:grpSp>
          <p:nvGrpSpPr>
            <p:cNvPr id="3750" name="Google Shape;3750;p54"/>
            <p:cNvGrpSpPr/>
            <p:nvPr/>
          </p:nvGrpSpPr>
          <p:grpSpPr>
            <a:xfrm>
              <a:off x="1289102" y="3823629"/>
              <a:ext cx="240442" cy="250435"/>
              <a:chOff x="-165066" y="3843615"/>
              <a:chExt cx="221259" cy="230455"/>
            </a:xfrm>
          </p:grpSpPr>
          <p:sp>
            <p:nvSpPr>
              <p:cNvPr id="3751" name="Google Shape;3751;p5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54"/>
            <p:cNvGrpSpPr/>
            <p:nvPr/>
          </p:nvGrpSpPr>
          <p:grpSpPr>
            <a:xfrm>
              <a:off x="724986" y="3605478"/>
              <a:ext cx="1368681" cy="682918"/>
              <a:chOff x="724986" y="3605478"/>
              <a:chExt cx="1368681" cy="682918"/>
            </a:xfrm>
          </p:grpSpPr>
          <p:grpSp>
            <p:nvGrpSpPr>
              <p:cNvPr id="3772" name="Google Shape;3772;p54"/>
              <p:cNvGrpSpPr/>
              <p:nvPr/>
            </p:nvGrpSpPr>
            <p:grpSpPr>
              <a:xfrm>
                <a:off x="1498221" y="4047614"/>
                <a:ext cx="529172" cy="240783"/>
                <a:chOff x="1498221" y="4047614"/>
                <a:chExt cx="529172" cy="240783"/>
              </a:xfrm>
            </p:grpSpPr>
            <p:grpSp>
              <p:nvGrpSpPr>
                <p:cNvPr id="3773" name="Google Shape;3773;p54"/>
                <p:cNvGrpSpPr/>
                <p:nvPr/>
              </p:nvGrpSpPr>
              <p:grpSpPr>
                <a:xfrm>
                  <a:off x="1826655" y="4224370"/>
                  <a:ext cx="200738" cy="25631"/>
                  <a:chOff x="1826655" y="4224370"/>
                  <a:chExt cx="200738" cy="25631"/>
                </a:xfrm>
              </p:grpSpPr>
              <p:sp>
                <p:nvSpPr>
                  <p:cNvPr id="3774" name="Google Shape;3774;p5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54"/>
                <p:cNvGrpSpPr/>
                <p:nvPr/>
              </p:nvGrpSpPr>
              <p:grpSpPr>
                <a:xfrm>
                  <a:off x="1498221" y="4047614"/>
                  <a:ext cx="328444" cy="240783"/>
                  <a:chOff x="1498221" y="4047614"/>
                  <a:chExt cx="328444" cy="240783"/>
                </a:xfrm>
              </p:grpSpPr>
              <p:sp>
                <p:nvSpPr>
                  <p:cNvPr id="3777" name="Google Shape;3777;p5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8" name="Google Shape;3778;p54"/>
                  <p:cNvGrpSpPr/>
                  <p:nvPr/>
                </p:nvGrpSpPr>
                <p:grpSpPr>
                  <a:xfrm>
                    <a:off x="1498221" y="4047614"/>
                    <a:ext cx="150566" cy="190416"/>
                    <a:chOff x="1498221" y="4047614"/>
                    <a:chExt cx="150566" cy="190416"/>
                  </a:xfrm>
                </p:grpSpPr>
                <p:sp>
                  <p:nvSpPr>
                    <p:cNvPr id="3779" name="Google Shape;3779;p5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81" name="Google Shape;3781;p54"/>
              <p:cNvGrpSpPr/>
              <p:nvPr/>
            </p:nvGrpSpPr>
            <p:grpSpPr>
              <a:xfrm>
                <a:off x="1560718" y="3800594"/>
                <a:ext cx="532948" cy="302090"/>
                <a:chOff x="1560718" y="3800594"/>
                <a:chExt cx="532948" cy="302090"/>
              </a:xfrm>
            </p:grpSpPr>
            <p:grpSp>
              <p:nvGrpSpPr>
                <p:cNvPr id="3782" name="Google Shape;3782;p54"/>
                <p:cNvGrpSpPr/>
                <p:nvPr/>
              </p:nvGrpSpPr>
              <p:grpSpPr>
                <a:xfrm>
                  <a:off x="1912179" y="3827344"/>
                  <a:ext cx="181487" cy="25631"/>
                  <a:chOff x="1912179" y="3827344"/>
                  <a:chExt cx="181487" cy="25631"/>
                </a:xfrm>
              </p:grpSpPr>
              <p:sp>
                <p:nvSpPr>
                  <p:cNvPr id="3783" name="Google Shape;3783;p5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54"/>
                <p:cNvGrpSpPr/>
                <p:nvPr/>
              </p:nvGrpSpPr>
              <p:grpSpPr>
                <a:xfrm>
                  <a:off x="1912179" y="4044505"/>
                  <a:ext cx="181487" cy="25622"/>
                  <a:chOff x="1912179" y="4044506"/>
                  <a:chExt cx="181487" cy="25622"/>
                </a:xfrm>
              </p:grpSpPr>
              <p:sp>
                <p:nvSpPr>
                  <p:cNvPr id="3786" name="Google Shape;3786;p5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54"/>
                <p:cNvGrpSpPr/>
                <p:nvPr/>
              </p:nvGrpSpPr>
              <p:grpSpPr>
                <a:xfrm>
                  <a:off x="1560718" y="3800594"/>
                  <a:ext cx="351472" cy="302090"/>
                  <a:chOff x="1560718" y="3800594"/>
                  <a:chExt cx="351472" cy="302090"/>
                </a:xfrm>
              </p:grpSpPr>
              <p:grpSp>
                <p:nvGrpSpPr>
                  <p:cNvPr id="3789" name="Google Shape;3789;p54"/>
                  <p:cNvGrpSpPr/>
                  <p:nvPr/>
                </p:nvGrpSpPr>
                <p:grpSpPr>
                  <a:xfrm>
                    <a:off x="1560718" y="3842857"/>
                    <a:ext cx="173586" cy="217131"/>
                    <a:chOff x="1560718" y="3842857"/>
                    <a:chExt cx="173586" cy="217131"/>
                  </a:xfrm>
                </p:grpSpPr>
                <p:sp>
                  <p:nvSpPr>
                    <p:cNvPr id="3790" name="Google Shape;3790;p5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3" name="Google Shape;3793;p5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95" name="Google Shape;3795;p5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6" name="Google Shape;3796;p54"/>
              <p:cNvGrpSpPr/>
              <p:nvPr/>
            </p:nvGrpSpPr>
            <p:grpSpPr>
              <a:xfrm>
                <a:off x="785350" y="3605478"/>
                <a:ext cx="535311" cy="249245"/>
                <a:chOff x="785350" y="3605478"/>
                <a:chExt cx="535311" cy="249245"/>
              </a:xfrm>
            </p:grpSpPr>
            <p:grpSp>
              <p:nvGrpSpPr>
                <p:cNvPr id="3797" name="Google Shape;3797;p54"/>
                <p:cNvGrpSpPr/>
                <p:nvPr/>
              </p:nvGrpSpPr>
              <p:grpSpPr>
                <a:xfrm>
                  <a:off x="785350" y="3605478"/>
                  <a:ext cx="376191" cy="102736"/>
                  <a:chOff x="785350" y="3605478"/>
                  <a:chExt cx="376191" cy="102736"/>
                </a:xfrm>
              </p:grpSpPr>
              <p:sp>
                <p:nvSpPr>
                  <p:cNvPr id="3798" name="Google Shape;3798;p5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1" name="Google Shape;3801;p54"/>
                <p:cNvGrpSpPr/>
                <p:nvPr/>
              </p:nvGrpSpPr>
              <p:grpSpPr>
                <a:xfrm>
                  <a:off x="1161530" y="3655851"/>
                  <a:ext cx="159131" cy="198872"/>
                  <a:chOff x="1161530" y="3655851"/>
                  <a:chExt cx="159131" cy="198872"/>
                </a:xfrm>
              </p:grpSpPr>
              <p:sp>
                <p:nvSpPr>
                  <p:cNvPr id="3802" name="Google Shape;3802;p5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4" name="Google Shape;3804;p54"/>
              <p:cNvGrpSpPr/>
              <p:nvPr/>
            </p:nvGrpSpPr>
            <p:grpSpPr>
              <a:xfrm>
                <a:off x="785350" y="4047614"/>
                <a:ext cx="535311" cy="240783"/>
                <a:chOff x="785350" y="4047614"/>
                <a:chExt cx="535311" cy="240783"/>
              </a:xfrm>
            </p:grpSpPr>
            <p:grpSp>
              <p:nvGrpSpPr>
                <p:cNvPr id="3805" name="Google Shape;3805;p54"/>
                <p:cNvGrpSpPr/>
                <p:nvPr/>
              </p:nvGrpSpPr>
              <p:grpSpPr>
                <a:xfrm>
                  <a:off x="1161636" y="4047614"/>
                  <a:ext cx="159025" cy="190415"/>
                  <a:chOff x="1161636" y="4047614"/>
                  <a:chExt cx="159025" cy="190415"/>
                </a:xfrm>
              </p:grpSpPr>
              <p:sp>
                <p:nvSpPr>
                  <p:cNvPr id="3806" name="Google Shape;3806;p5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54"/>
                <p:cNvGrpSpPr/>
                <p:nvPr/>
              </p:nvGrpSpPr>
              <p:grpSpPr>
                <a:xfrm>
                  <a:off x="785350" y="4185661"/>
                  <a:ext cx="376191" cy="102736"/>
                  <a:chOff x="785350" y="4185661"/>
                  <a:chExt cx="376191" cy="102736"/>
                </a:xfrm>
              </p:grpSpPr>
              <p:sp>
                <p:nvSpPr>
                  <p:cNvPr id="3809" name="Google Shape;3809;p5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12" name="Google Shape;3812;p54"/>
              <p:cNvGrpSpPr/>
              <p:nvPr/>
            </p:nvGrpSpPr>
            <p:grpSpPr>
              <a:xfrm>
                <a:off x="1501054" y="3605478"/>
                <a:ext cx="526340" cy="249240"/>
                <a:chOff x="1501054" y="3605478"/>
                <a:chExt cx="526340" cy="249240"/>
              </a:xfrm>
            </p:grpSpPr>
            <p:grpSp>
              <p:nvGrpSpPr>
                <p:cNvPr id="3813" name="Google Shape;3813;p54"/>
                <p:cNvGrpSpPr/>
                <p:nvPr/>
              </p:nvGrpSpPr>
              <p:grpSpPr>
                <a:xfrm>
                  <a:off x="1834208" y="3643867"/>
                  <a:ext cx="193185" cy="25622"/>
                  <a:chOff x="1834208" y="3643867"/>
                  <a:chExt cx="193185" cy="25622"/>
                </a:xfrm>
              </p:grpSpPr>
              <p:sp>
                <p:nvSpPr>
                  <p:cNvPr id="3814" name="Google Shape;3814;p5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54"/>
                <p:cNvGrpSpPr/>
                <p:nvPr/>
              </p:nvGrpSpPr>
              <p:grpSpPr>
                <a:xfrm>
                  <a:off x="1501054" y="3605478"/>
                  <a:ext cx="333165" cy="249240"/>
                  <a:chOff x="1501054" y="3605478"/>
                  <a:chExt cx="333165" cy="249240"/>
                </a:xfrm>
              </p:grpSpPr>
              <p:sp>
                <p:nvSpPr>
                  <p:cNvPr id="3817" name="Google Shape;3817;p5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8" name="Google Shape;3818;p54"/>
                  <p:cNvGrpSpPr/>
                  <p:nvPr/>
                </p:nvGrpSpPr>
                <p:grpSpPr>
                  <a:xfrm>
                    <a:off x="1501054" y="3655851"/>
                    <a:ext cx="155286" cy="198867"/>
                    <a:chOff x="1501054" y="3655851"/>
                    <a:chExt cx="155286" cy="198867"/>
                  </a:xfrm>
                </p:grpSpPr>
                <p:sp>
                  <p:nvSpPr>
                    <p:cNvPr id="3819" name="Google Shape;3819;p5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21" name="Google Shape;3821;p54"/>
              <p:cNvGrpSpPr/>
              <p:nvPr/>
            </p:nvGrpSpPr>
            <p:grpSpPr>
              <a:xfrm>
                <a:off x="724986" y="3800594"/>
                <a:ext cx="532950" cy="302090"/>
                <a:chOff x="724986" y="3800594"/>
                <a:chExt cx="532950" cy="302090"/>
              </a:xfrm>
            </p:grpSpPr>
            <p:grpSp>
              <p:nvGrpSpPr>
                <p:cNvPr id="3822" name="Google Shape;3822;p54"/>
                <p:cNvGrpSpPr/>
                <p:nvPr/>
              </p:nvGrpSpPr>
              <p:grpSpPr>
                <a:xfrm>
                  <a:off x="724986" y="4044367"/>
                  <a:ext cx="181314" cy="25626"/>
                  <a:chOff x="724986" y="4044367"/>
                  <a:chExt cx="181314" cy="25626"/>
                </a:xfrm>
              </p:grpSpPr>
              <p:sp>
                <p:nvSpPr>
                  <p:cNvPr id="3823" name="Google Shape;3823;p5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825;p54"/>
                <p:cNvGrpSpPr/>
                <p:nvPr/>
              </p:nvGrpSpPr>
              <p:grpSpPr>
                <a:xfrm>
                  <a:off x="906290" y="3800594"/>
                  <a:ext cx="351646" cy="302090"/>
                  <a:chOff x="906290" y="3800594"/>
                  <a:chExt cx="351646" cy="302090"/>
                </a:xfrm>
              </p:grpSpPr>
              <p:grpSp>
                <p:nvGrpSpPr>
                  <p:cNvPr id="3826" name="Google Shape;3826;p54"/>
                  <p:cNvGrpSpPr/>
                  <p:nvPr/>
                </p:nvGrpSpPr>
                <p:grpSpPr>
                  <a:xfrm>
                    <a:off x="1084172" y="3842857"/>
                    <a:ext cx="173764" cy="217131"/>
                    <a:chOff x="1084172" y="3842857"/>
                    <a:chExt cx="173764" cy="217131"/>
                  </a:xfrm>
                </p:grpSpPr>
                <p:grpSp>
                  <p:nvGrpSpPr>
                    <p:cNvPr id="3827" name="Google Shape;3827;p54"/>
                    <p:cNvGrpSpPr/>
                    <p:nvPr/>
                  </p:nvGrpSpPr>
                  <p:grpSpPr>
                    <a:xfrm>
                      <a:off x="1156862" y="3936509"/>
                      <a:ext cx="101073" cy="25622"/>
                      <a:chOff x="1156862" y="3936509"/>
                      <a:chExt cx="101073" cy="25622"/>
                    </a:xfrm>
                  </p:grpSpPr>
                  <p:sp>
                    <p:nvSpPr>
                      <p:cNvPr id="3828" name="Google Shape;3828;p5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5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1" name="Google Shape;3831;p5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54"/>
                <p:cNvGrpSpPr/>
                <p:nvPr/>
              </p:nvGrpSpPr>
              <p:grpSpPr>
                <a:xfrm>
                  <a:off x="724986" y="3830189"/>
                  <a:ext cx="189533" cy="25626"/>
                  <a:chOff x="724986" y="3830189"/>
                  <a:chExt cx="189533" cy="25626"/>
                </a:xfrm>
              </p:grpSpPr>
              <p:sp>
                <p:nvSpPr>
                  <p:cNvPr id="3834" name="Google Shape;3834;p5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836" name="Google Shape;3836;p54"/>
          <p:cNvGrpSpPr/>
          <p:nvPr/>
        </p:nvGrpSpPr>
        <p:grpSpPr>
          <a:xfrm>
            <a:off x="2249438" y="2249669"/>
            <a:ext cx="948701" cy="935378"/>
            <a:chOff x="2253298" y="2428317"/>
            <a:chExt cx="948701" cy="935378"/>
          </a:xfrm>
        </p:grpSpPr>
        <p:sp>
          <p:nvSpPr>
            <p:cNvPr id="3837" name="Google Shape;3837;p5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73"/>
        <p:cNvGrpSpPr/>
        <p:nvPr/>
      </p:nvGrpSpPr>
      <p:grpSpPr>
        <a:xfrm>
          <a:off x="0" y="0"/>
          <a:ext cx="0" cy="0"/>
          <a:chOff x="0" y="0"/>
          <a:chExt cx="0" cy="0"/>
        </a:xfrm>
      </p:grpSpPr>
      <p:grpSp>
        <p:nvGrpSpPr>
          <p:cNvPr id="3874" name="Google Shape;3874;p55"/>
          <p:cNvGrpSpPr/>
          <p:nvPr/>
        </p:nvGrpSpPr>
        <p:grpSpPr>
          <a:xfrm>
            <a:off x="3339745" y="952988"/>
            <a:ext cx="2363393" cy="1017867"/>
            <a:chOff x="3292400" y="1219146"/>
            <a:chExt cx="2615240" cy="1110239"/>
          </a:xfrm>
        </p:grpSpPr>
        <p:sp>
          <p:nvSpPr>
            <p:cNvPr id="3875" name="Google Shape;3875;p5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876" name="Google Shape;3876;p5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77" name="Google Shape;3877;p5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878" name="Google Shape;3878;p5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879" name="Google Shape;3879;p5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880" name="Google Shape;3880;p5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881" name="Google Shape;3881;p5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882" name="Google Shape;3882;p5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883" name="Google Shape;3883;p5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884" name="Google Shape;3884;p5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885" name="Google Shape;3885;p5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886" name="Google Shape;3886;p5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887" name="Google Shape;3887;p5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888" name="Google Shape;3888;p5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889" name="Google Shape;3889;p55"/>
            <p:cNvGrpSpPr/>
            <p:nvPr/>
          </p:nvGrpSpPr>
          <p:grpSpPr>
            <a:xfrm>
              <a:off x="3748438" y="1378608"/>
              <a:ext cx="2159202" cy="903971"/>
              <a:chOff x="1683525" y="2179850"/>
              <a:chExt cx="4519050" cy="2134525"/>
            </a:xfrm>
          </p:grpSpPr>
          <p:sp>
            <p:nvSpPr>
              <p:cNvPr id="3890" name="Google Shape;3890;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91" name="Google Shape;3891;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92" name="Google Shape;3892;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93" name="Google Shape;3893;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94" name="Google Shape;3894;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95" name="Google Shape;3895;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96" name="Google Shape;3896;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97" name="Google Shape;3897;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98" name="Google Shape;3898;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899" name="Google Shape;3899;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900" name="Google Shape;3900;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901" name="Google Shape;3901;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902" name="Google Shape;3902;p55"/>
          <p:cNvGraphicFramePr/>
          <p:nvPr/>
        </p:nvGraphicFramePr>
        <p:xfrm>
          <a:off x="5935838" y="2130461"/>
          <a:ext cx="3000000" cy="3000000"/>
        </p:xfrm>
        <a:graphic>
          <a:graphicData uri="http://schemas.openxmlformats.org/drawingml/2006/table">
            <a:tbl>
              <a:tblPr>
                <a:noFill/>
                <a:tableStyleId>{E80B086B-D37C-45DF-831C-ECFE9E2CA3A2}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903" name="Google Shape;3903;p55"/>
          <p:cNvGrpSpPr/>
          <p:nvPr/>
        </p:nvGrpSpPr>
        <p:grpSpPr>
          <a:xfrm>
            <a:off x="5935948" y="3189058"/>
            <a:ext cx="2496964" cy="1001454"/>
            <a:chOff x="1919611" y="789980"/>
            <a:chExt cx="1474179" cy="606868"/>
          </a:xfrm>
        </p:grpSpPr>
        <p:cxnSp>
          <p:nvCxnSpPr>
            <p:cNvPr id="3904" name="Google Shape;390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905" name="Google Shape;390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906" name="Google Shape;390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907" name="Google Shape;3907;p5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908" name="Google Shape;3908;p5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909" name="Google Shape;3909;p5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910" name="Google Shape;3910;p5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911" name="Google Shape;391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5"/>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918" name="Google Shape;3918;p55"/>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919" name="Google Shape;3919;p55"/>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920" name="Google Shape;392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1" name="Google Shape;3921;p55"/>
          <p:cNvGrpSpPr/>
          <p:nvPr/>
        </p:nvGrpSpPr>
        <p:grpSpPr>
          <a:xfrm>
            <a:off x="712562" y="998017"/>
            <a:ext cx="2394370" cy="976502"/>
            <a:chOff x="749309" y="1112739"/>
            <a:chExt cx="2371603" cy="976502"/>
          </a:xfrm>
        </p:grpSpPr>
        <p:sp>
          <p:nvSpPr>
            <p:cNvPr id="3922" name="Google Shape;3922;p5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954" name="Google Shape;3954;p55"/>
          <p:cNvGraphicFramePr/>
          <p:nvPr/>
        </p:nvGraphicFramePr>
        <p:xfrm>
          <a:off x="5935863" y="996311"/>
          <a:ext cx="3000000" cy="3000000"/>
        </p:xfrm>
        <a:graphic>
          <a:graphicData uri="http://schemas.openxmlformats.org/drawingml/2006/table">
            <a:tbl>
              <a:tblPr>
                <a:noFill/>
                <a:tableStyleId>{E80B086B-D37C-45DF-831C-ECFE9E2CA3A2}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955" name="Google Shape;3955;p55"/>
          <p:cNvGraphicFramePr/>
          <p:nvPr/>
        </p:nvGraphicFramePr>
        <p:xfrm>
          <a:off x="3342575" y="2130461"/>
          <a:ext cx="3000000" cy="3000000"/>
        </p:xfrm>
        <a:graphic>
          <a:graphicData uri="http://schemas.openxmlformats.org/drawingml/2006/table">
            <a:tbl>
              <a:tblPr>
                <a:noFill/>
                <a:tableStyleId>{E80B086B-D37C-45DF-831C-ECFE9E2CA3A2}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956" name="Google Shape;3956;p55"/>
          <p:cNvGrpSpPr/>
          <p:nvPr/>
        </p:nvGrpSpPr>
        <p:grpSpPr>
          <a:xfrm>
            <a:off x="4086505" y="2517104"/>
            <a:ext cx="1517436" cy="74460"/>
            <a:chOff x="3980086" y="2804397"/>
            <a:chExt cx="1227600" cy="66900"/>
          </a:xfrm>
        </p:grpSpPr>
        <p:sp>
          <p:nvSpPr>
            <p:cNvPr id="3957" name="Google Shape;3957;p5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55"/>
          <p:cNvGrpSpPr/>
          <p:nvPr/>
        </p:nvGrpSpPr>
        <p:grpSpPr>
          <a:xfrm>
            <a:off x="4711569" y="2809692"/>
            <a:ext cx="892956" cy="74460"/>
            <a:chOff x="3980086" y="2804397"/>
            <a:chExt cx="1227600" cy="66900"/>
          </a:xfrm>
        </p:grpSpPr>
        <p:sp>
          <p:nvSpPr>
            <p:cNvPr id="3960" name="Google Shape;3960;p5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2" name="Google Shape;3962;p55"/>
          <p:cNvGrpSpPr/>
          <p:nvPr/>
        </p:nvGrpSpPr>
        <p:grpSpPr>
          <a:xfrm>
            <a:off x="3344661" y="3168575"/>
            <a:ext cx="2363244" cy="1005943"/>
            <a:chOff x="3358415" y="3361302"/>
            <a:chExt cx="2363244" cy="1024695"/>
          </a:xfrm>
        </p:grpSpPr>
        <p:grpSp>
          <p:nvGrpSpPr>
            <p:cNvPr id="3963" name="Google Shape;3963;p55"/>
            <p:cNvGrpSpPr/>
            <p:nvPr/>
          </p:nvGrpSpPr>
          <p:grpSpPr>
            <a:xfrm>
              <a:off x="3358415" y="3361302"/>
              <a:ext cx="441300" cy="1024695"/>
              <a:chOff x="3358415" y="3361302"/>
              <a:chExt cx="441300" cy="1024695"/>
            </a:xfrm>
          </p:grpSpPr>
          <p:sp>
            <p:nvSpPr>
              <p:cNvPr id="3964" name="Google Shape;3964;p5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0" name="Google Shape;3970;p55"/>
            <p:cNvGrpSpPr/>
            <p:nvPr/>
          </p:nvGrpSpPr>
          <p:grpSpPr>
            <a:xfrm>
              <a:off x="3838901" y="3361302"/>
              <a:ext cx="441300" cy="1024695"/>
              <a:chOff x="3838901" y="3361302"/>
              <a:chExt cx="441300" cy="1024695"/>
            </a:xfrm>
          </p:grpSpPr>
          <p:sp>
            <p:nvSpPr>
              <p:cNvPr id="3971" name="Google Shape;3971;p5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55"/>
            <p:cNvGrpSpPr/>
            <p:nvPr/>
          </p:nvGrpSpPr>
          <p:grpSpPr>
            <a:xfrm>
              <a:off x="4319387" y="3361302"/>
              <a:ext cx="441300" cy="1024695"/>
              <a:chOff x="4319387" y="3361302"/>
              <a:chExt cx="441300" cy="1024695"/>
            </a:xfrm>
          </p:grpSpPr>
          <p:sp>
            <p:nvSpPr>
              <p:cNvPr id="3978" name="Google Shape;3978;p5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55"/>
            <p:cNvGrpSpPr/>
            <p:nvPr/>
          </p:nvGrpSpPr>
          <p:grpSpPr>
            <a:xfrm>
              <a:off x="4799873" y="3361302"/>
              <a:ext cx="441300" cy="1024695"/>
              <a:chOff x="4799873" y="3361302"/>
              <a:chExt cx="441300" cy="1024695"/>
            </a:xfrm>
          </p:grpSpPr>
          <p:sp>
            <p:nvSpPr>
              <p:cNvPr id="3985" name="Google Shape;3985;p5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55"/>
            <p:cNvGrpSpPr/>
            <p:nvPr/>
          </p:nvGrpSpPr>
          <p:grpSpPr>
            <a:xfrm>
              <a:off x="5280360" y="3361302"/>
              <a:ext cx="441300" cy="1024695"/>
              <a:chOff x="5280360" y="3361302"/>
              <a:chExt cx="441300" cy="1024695"/>
            </a:xfrm>
          </p:grpSpPr>
          <p:sp>
            <p:nvSpPr>
              <p:cNvPr id="3992" name="Google Shape;3992;p5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998" name="Google Shape;3998;p55"/>
          <p:cNvGraphicFramePr/>
          <p:nvPr/>
        </p:nvGraphicFramePr>
        <p:xfrm>
          <a:off x="711088" y="2130461"/>
          <a:ext cx="3000000" cy="3000000"/>
        </p:xfrm>
        <a:graphic>
          <a:graphicData uri="http://schemas.openxmlformats.org/drawingml/2006/table">
            <a:tbl>
              <a:tblPr>
                <a:noFill/>
                <a:tableStyleId>{E80B086B-D37C-45DF-831C-ECFE9E2CA3A2}</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999" name="Google Shape;3999;p55"/>
          <p:cNvGrpSpPr/>
          <p:nvPr/>
        </p:nvGrpSpPr>
        <p:grpSpPr>
          <a:xfrm>
            <a:off x="712613" y="3180186"/>
            <a:ext cx="2403614" cy="1005900"/>
            <a:chOff x="726450" y="3372825"/>
            <a:chExt cx="2403614" cy="1005900"/>
          </a:xfrm>
        </p:grpSpPr>
        <p:grpSp>
          <p:nvGrpSpPr>
            <p:cNvPr id="4000" name="Google Shape;4000;p55"/>
            <p:cNvGrpSpPr/>
            <p:nvPr/>
          </p:nvGrpSpPr>
          <p:grpSpPr>
            <a:xfrm>
              <a:off x="726450" y="3696000"/>
              <a:ext cx="2403614" cy="500898"/>
              <a:chOff x="726450" y="3696000"/>
              <a:chExt cx="2403614" cy="500898"/>
            </a:xfrm>
          </p:grpSpPr>
          <p:sp>
            <p:nvSpPr>
              <p:cNvPr id="4001" name="Google Shape;4001;p5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002" name="Google Shape;4002;p5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003" name="Google Shape;4003;p55"/>
            <p:cNvGrpSpPr/>
            <p:nvPr/>
          </p:nvGrpSpPr>
          <p:grpSpPr>
            <a:xfrm>
              <a:off x="1348050" y="3372825"/>
              <a:ext cx="1720425" cy="1005900"/>
              <a:chOff x="1348050" y="3372825"/>
              <a:chExt cx="1720425" cy="1005900"/>
            </a:xfrm>
          </p:grpSpPr>
          <p:sp>
            <p:nvSpPr>
              <p:cNvPr id="4004" name="Google Shape;4004;p5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005" name="Google Shape;4005;p5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006" name="Google Shape;4006;p5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007" name="Google Shape;4007;p5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008" name="Google Shape;4008;p5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009" name="Google Shape;4009;p55"/>
            <p:cNvGrpSpPr/>
            <p:nvPr/>
          </p:nvGrpSpPr>
          <p:grpSpPr>
            <a:xfrm>
              <a:off x="1455707" y="3731058"/>
              <a:ext cx="1491150" cy="417657"/>
              <a:chOff x="1455707" y="3731058"/>
              <a:chExt cx="1491150" cy="417657"/>
            </a:xfrm>
          </p:grpSpPr>
          <p:grpSp>
            <p:nvGrpSpPr>
              <p:cNvPr id="4010" name="Google Shape;4010;p55"/>
              <p:cNvGrpSpPr/>
              <p:nvPr/>
            </p:nvGrpSpPr>
            <p:grpSpPr>
              <a:xfrm>
                <a:off x="1472938" y="3745828"/>
                <a:ext cx="72126" cy="53788"/>
                <a:chOff x="1472938" y="3745828"/>
                <a:chExt cx="72126" cy="53788"/>
              </a:xfrm>
            </p:grpSpPr>
            <p:sp>
              <p:nvSpPr>
                <p:cNvPr id="4011" name="Google Shape;4011;p5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55"/>
              <p:cNvGrpSpPr/>
              <p:nvPr/>
            </p:nvGrpSpPr>
            <p:grpSpPr>
              <a:xfrm>
                <a:off x="1819181" y="4089633"/>
                <a:ext cx="72126" cy="53788"/>
                <a:chOff x="1819181" y="4089633"/>
                <a:chExt cx="72126" cy="53788"/>
              </a:xfrm>
            </p:grpSpPr>
            <p:sp>
              <p:nvSpPr>
                <p:cNvPr id="4014" name="Google Shape;4014;p5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5"/>
              <p:cNvGrpSpPr/>
              <p:nvPr/>
            </p:nvGrpSpPr>
            <p:grpSpPr>
              <a:xfrm>
                <a:off x="1455707" y="4084171"/>
                <a:ext cx="64321" cy="64544"/>
                <a:chOff x="1455707" y="4084171"/>
                <a:chExt cx="64321" cy="64544"/>
              </a:xfrm>
            </p:grpSpPr>
            <p:sp>
              <p:nvSpPr>
                <p:cNvPr id="4017" name="Google Shape;4017;p5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55"/>
              <p:cNvGrpSpPr/>
              <p:nvPr/>
            </p:nvGrpSpPr>
            <p:grpSpPr>
              <a:xfrm>
                <a:off x="1818610" y="3731058"/>
                <a:ext cx="64321" cy="64544"/>
                <a:chOff x="1818610" y="3731058"/>
                <a:chExt cx="64321" cy="64544"/>
              </a:xfrm>
            </p:grpSpPr>
            <p:sp>
              <p:nvSpPr>
                <p:cNvPr id="4020" name="Google Shape;4020;p5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2" name="Google Shape;4022;p55"/>
              <p:cNvGrpSpPr/>
              <p:nvPr/>
            </p:nvGrpSpPr>
            <p:grpSpPr>
              <a:xfrm>
                <a:off x="2172491" y="4089633"/>
                <a:ext cx="72126" cy="53788"/>
                <a:chOff x="2172491" y="4089633"/>
                <a:chExt cx="72126" cy="53788"/>
              </a:xfrm>
            </p:grpSpPr>
            <p:sp>
              <p:nvSpPr>
                <p:cNvPr id="4023" name="Google Shape;4023;p5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55"/>
              <p:cNvGrpSpPr/>
              <p:nvPr/>
            </p:nvGrpSpPr>
            <p:grpSpPr>
              <a:xfrm>
                <a:off x="2171920" y="3731058"/>
                <a:ext cx="64321" cy="64544"/>
                <a:chOff x="2171920" y="3731058"/>
                <a:chExt cx="64321" cy="64544"/>
              </a:xfrm>
            </p:grpSpPr>
            <p:sp>
              <p:nvSpPr>
                <p:cNvPr id="4026" name="Google Shape;4026;p5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8" name="Google Shape;4028;p55"/>
              <p:cNvGrpSpPr/>
              <p:nvPr/>
            </p:nvGrpSpPr>
            <p:grpSpPr>
              <a:xfrm>
                <a:off x="2874730" y="3745828"/>
                <a:ext cx="72126" cy="53788"/>
                <a:chOff x="2874730" y="3745828"/>
                <a:chExt cx="72126" cy="53788"/>
              </a:xfrm>
            </p:grpSpPr>
            <p:sp>
              <p:nvSpPr>
                <p:cNvPr id="4029" name="Google Shape;4029;p5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1" name="Google Shape;4031;p55"/>
              <p:cNvGrpSpPr/>
              <p:nvPr/>
            </p:nvGrpSpPr>
            <p:grpSpPr>
              <a:xfrm>
                <a:off x="2878589" y="4081481"/>
                <a:ext cx="64321" cy="64544"/>
                <a:chOff x="2878589" y="4081481"/>
                <a:chExt cx="64321" cy="64544"/>
              </a:xfrm>
            </p:grpSpPr>
            <p:sp>
              <p:nvSpPr>
                <p:cNvPr id="4032" name="Google Shape;4032;p5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55"/>
              <p:cNvGrpSpPr/>
              <p:nvPr/>
            </p:nvGrpSpPr>
            <p:grpSpPr>
              <a:xfrm>
                <a:off x="2525796" y="4089633"/>
                <a:ext cx="72126" cy="53788"/>
                <a:chOff x="2525796" y="4089633"/>
                <a:chExt cx="72126" cy="53788"/>
              </a:xfrm>
            </p:grpSpPr>
            <p:sp>
              <p:nvSpPr>
                <p:cNvPr id="4035" name="Google Shape;4035;p5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7" name="Google Shape;4037;p55"/>
              <p:cNvGrpSpPr/>
              <p:nvPr/>
            </p:nvGrpSpPr>
            <p:grpSpPr>
              <a:xfrm>
                <a:off x="2525225" y="3731058"/>
                <a:ext cx="64321" cy="64544"/>
                <a:chOff x="2525225" y="3731058"/>
                <a:chExt cx="64321" cy="64544"/>
              </a:xfrm>
            </p:grpSpPr>
            <p:sp>
              <p:nvSpPr>
                <p:cNvPr id="4038" name="Google Shape;4038;p5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43"/>
        <p:cNvGrpSpPr/>
        <p:nvPr/>
      </p:nvGrpSpPr>
      <p:grpSpPr>
        <a:xfrm>
          <a:off x="0" y="0"/>
          <a:ext cx="0" cy="0"/>
          <a:chOff x="0" y="0"/>
          <a:chExt cx="0" cy="0"/>
        </a:xfrm>
      </p:grpSpPr>
      <p:grpSp>
        <p:nvGrpSpPr>
          <p:cNvPr id="4044" name="Google Shape;4044;p56"/>
          <p:cNvGrpSpPr/>
          <p:nvPr/>
        </p:nvGrpSpPr>
        <p:grpSpPr>
          <a:xfrm>
            <a:off x="5780153" y="1859606"/>
            <a:ext cx="671400" cy="674856"/>
            <a:chOff x="5780148" y="1859605"/>
            <a:chExt cx="671400" cy="674856"/>
          </a:xfrm>
        </p:grpSpPr>
        <p:sp>
          <p:nvSpPr>
            <p:cNvPr id="4045" name="Google Shape;4045;p56"/>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56"/>
          <p:cNvGrpSpPr/>
          <p:nvPr/>
        </p:nvGrpSpPr>
        <p:grpSpPr>
          <a:xfrm>
            <a:off x="716996" y="971307"/>
            <a:ext cx="845921" cy="690752"/>
            <a:chOff x="732428" y="1198513"/>
            <a:chExt cx="845921" cy="690752"/>
          </a:xfrm>
        </p:grpSpPr>
        <p:grpSp>
          <p:nvGrpSpPr>
            <p:cNvPr id="4050" name="Google Shape;4050;p56"/>
            <p:cNvGrpSpPr/>
            <p:nvPr/>
          </p:nvGrpSpPr>
          <p:grpSpPr>
            <a:xfrm>
              <a:off x="823030" y="1198513"/>
              <a:ext cx="755319" cy="690752"/>
              <a:chOff x="823030" y="1198513"/>
              <a:chExt cx="755319" cy="690752"/>
            </a:xfrm>
          </p:grpSpPr>
          <p:sp>
            <p:nvSpPr>
              <p:cNvPr id="4051" name="Google Shape;4051;p5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56"/>
            <p:cNvGrpSpPr/>
            <p:nvPr/>
          </p:nvGrpSpPr>
          <p:grpSpPr>
            <a:xfrm>
              <a:off x="732428" y="1239937"/>
              <a:ext cx="739912" cy="607886"/>
              <a:chOff x="732428" y="1239937"/>
              <a:chExt cx="739912" cy="607886"/>
            </a:xfrm>
          </p:grpSpPr>
          <p:sp>
            <p:nvSpPr>
              <p:cNvPr id="4054" name="Google Shape;4054;p5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56"/>
            <p:cNvGrpSpPr/>
            <p:nvPr/>
          </p:nvGrpSpPr>
          <p:grpSpPr>
            <a:xfrm>
              <a:off x="732428" y="1277018"/>
              <a:ext cx="702832" cy="533758"/>
              <a:chOff x="732428" y="1277018"/>
              <a:chExt cx="702832" cy="533758"/>
            </a:xfrm>
          </p:grpSpPr>
          <p:sp>
            <p:nvSpPr>
              <p:cNvPr id="4057" name="Google Shape;4057;p5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56"/>
            <p:cNvGrpSpPr/>
            <p:nvPr/>
          </p:nvGrpSpPr>
          <p:grpSpPr>
            <a:xfrm>
              <a:off x="931170" y="1306653"/>
              <a:ext cx="647179" cy="474455"/>
              <a:chOff x="931170" y="1306653"/>
              <a:chExt cx="647179" cy="474455"/>
            </a:xfrm>
          </p:grpSpPr>
          <p:sp>
            <p:nvSpPr>
              <p:cNvPr id="4060" name="Google Shape;4060;p5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2" name="Google Shape;4062;p5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3" name="Google Shape;4063;p56"/>
          <p:cNvGrpSpPr/>
          <p:nvPr/>
        </p:nvGrpSpPr>
        <p:grpSpPr>
          <a:xfrm>
            <a:off x="3948605" y="971313"/>
            <a:ext cx="634656" cy="699982"/>
            <a:chOff x="5985650" y="2860025"/>
            <a:chExt cx="1396075" cy="1539775"/>
          </a:xfrm>
        </p:grpSpPr>
        <p:sp>
          <p:nvSpPr>
            <p:cNvPr id="4064" name="Google Shape;4064;p5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6" name="Google Shape;4096;p56"/>
          <p:cNvGrpSpPr/>
          <p:nvPr/>
        </p:nvGrpSpPr>
        <p:grpSpPr>
          <a:xfrm>
            <a:off x="4704254" y="971307"/>
            <a:ext cx="725845" cy="699975"/>
            <a:chOff x="4249973" y="1201875"/>
            <a:chExt cx="1958568" cy="1888762"/>
          </a:xfrm>
        </p:grpSpPr>
        <p:sp>
          <p:nvSpPr>
            <p:cNvPr id="4097" name="Google Shape;4097;p5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8" name="Google Shape;4098;p56"/>
            <p:cNvGrpSpPr/>
            <p:nvPr/>
          </p:nvGrpSpPr>
          <p:grpSpPr>
            <a:xfrm>
              <a:off x="5853086" y="1789142"/>
              <a:ext cx="355454" cy="1048099"/>
              <a:chOff x="5576108" y="2016725"/>
              <a:chExt cx="565200" cy="1666560"/>
            </a:xfrm>
          </p:grpSpPr>
          <p:sp>
            <p:nvSpPr>
              <p:cNvPr id="4099" name="Google Shape;4099;p5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100" name="Google Shape;4100;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56"/>
            <p:cNvGrpSpPr/>
            <p:nvPr/>
          </p:nvGrpSpPr>
          <p:grpSpPr>
            <a:xfrm>
              <a:off x="4869455" y="2691676"/>
              <a:ext cx="1013897" cy="398961"/>
              <a:chOff x="4012057" y="3451825"/>
              <a:chExt cx="1612175" cy="634379"/>
            </a:xfrm>
          </p:grpSpPr>
          <p:sp>
            <p:nvSpPr>
              <p:cNvPr id="4102" name="Google Shape;4102;p5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103" name="Google Shape;4103;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56"/>
            <p:cNvGrpSpPr/>
            <p:nvPr/>
          </p:nvGrpSpPr>
          <p:grpSpPr>
            <a:xfrm>
              <a:off x="4276937" y="2155961"/>
              <a:ext cx="651965" cy="891358"/>
              <a:chOff x="3069908" y="2599997"/>
              <a:chExt cx="1036675" cy="1417328"/>
            </a:xfrm>
          </p:grpSpPr>
          <p:sp>
            <p:nvSpPr>
              <p:cNvPr id="4105" name="Google Shape;4105;p5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106" name="Google Shape;4106;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56"/>
            <p:cNvGrpSpPr/>
            <p:nvPr/>
          </p:nvGrpSpPr>
          <p:grpSpPr>
            <a:xfrm>
              <a:off x="5054918" y="1201875"/>
              <a:ext cx="999548" cy="602711"/>
              <a:chOff x="4306958" y="1082925"/>
              <a:chExt cx="1589359" cy="958358"/>
            </a:xfrm>
          </p:grpSpPr>
          <p:sp>
            <p:nvSpPr>
              <p:cNvPr id="4108" name="Google Shape;4108;p5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109" name="Google Shape;4109;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56"/>
            <p:cNvGrpSpPr/>
            <p:nvPr/>
          </p:nvGrpSpPr>
          <p:grpSpPr>
            <a:xfrm>
              <a:off x="4249973" y="1303451"/>
              <a:ext cx="799317" cy="841334"/>
              <a:chOff x="3027033" y="1244439"/>
              <a:chExt cx="1270977" cy="1337786"/>
            </a:xfrm>
          </p:grpSpPr>
          <p:sp>
            <p:nvSpPr>
              <p:cNvPr id="4111" name="Google Shape;4111;p5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112" name="Google Shape;4112;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3" name="Google Shape;4113;p56"/>
          <p:cNvGrpSpPr/>
          <p:nvPr/>
        </p:nvGrpSpPr>
        <p:grpSpPr>
          <a:xfrm>
            <a:off x="4057119" y="1858087"/>
            <a:ext cx="750769" cy="683784"/>
            <a:chOff x="4204684" y="2104422"/>
            <a:chExt cx="699822" cy="637382"/>
          </a:xfrm>
        </p:grpSpPr>
        <p:grpSp>
          <p:nvGrpSpPr>
            <p:cNvPr id="4114" name="Google Shape;4114;p56"/>
            <p:cNvGrpSpPr/>
            <p:nvPr/>
          </p:nvGrpSpPr>
          <p:grpSpPr>
            <a:xfrm>
              <a:off x="4204684" y="2430067"/>
              <a:ext cx="342957" cy="311738"/>
              <a:chOff x="4204684" y="2430067"/>
              <a:chExt cx="342957" cy="311738"/>
            </a:xfrm>
          </p:grpSpPr>
          <p:sp>
            <p:nvSpPr>
              <p:cNvPr id="4115" name="Google Shape;4115;p5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7" name="Google Shape;4117;p56"/>
            <p:cNvGrpSpPr/>
            <p:nvPr/>
          </p:nvGrpSpPr>
          <p:grpSpPr>
            <a:xfrm>
              <a:off x="4561586" y="2430067"/>
              <a:ext cx="342920" cy="311738"/>
              <a:chOff x="4561586" y="2430067"/>
              <a:chExt cx="342920" cy="311738"/>
            </a:xfrm>
          </p:grpSpPr>
          <p:sp>
            <p:nvSpPr>
              <p:cNvPr id="4118" name="Google Shape;4118;p5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56"/>
            <p:cNvGrpSpPr/>
            <p:nvPr/>
          </p:nvGrpSpPr>
          <p:grpSpPr>
            <a:xfrm>
              <a:off x="4561586" y="2104422"/>
              <a:ext cx="342920" cy="311738"/>
              <a:chOff x="4561586" y="2104422"/>
              <a:chExt cx="342920" cy="311738"/>
            </a:xfrm>
          </p:grpSpPr>
          <p:sp>
            <p:nvSpPr>
              <p:cNvPr id="4121" name="Google Shape;4121;p5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3" name="Google Shape;4123;p56"/>
            <p:cNvGrpSpPr/>
            <p:nvPr/>
          </p:nvGrpSpPr>
          <p:grpSpPr>
            <a:xfrm>
              <a:off x="4204684" y="2104422"/>
              <a:ext cx="342957" cy="311664"/>
              <a:chOff x="4204684" y="2104422"/>
              <a:chExt cx="342957" cy="311664"/>
            </a:xfrm>
          </p:grpSpPr>
          <p:sp>
            <p:nvSpPr>
              <p:cNvPr id="4124" name="Google Shape;4124;p5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26" name="Google Shape;4126;p56"/>
          <p:cNvGrpSpPr/>
          <p:nvPr/>
        </p:nvGrpSpPr>
        <p:grpSpPr>
          <a:xfrm>
            <a:off x="5521552" y="971301"/>
            <a:ext cx="660591" cy="688867"/>
            <a:chOff x="5830645" y="1267368"/>
            <a:chExt cx="530340" cy="553040"/>
          </a:xfrm>
        </p:grpSpPr>
        <p:sp>
          <p:nvSpPr>
            <p:cNvPr id="4127" name="Google Shape;4127;p5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8" name="Google Shape;4128;p56"/>
            <p:cNvGrpSpPr/>
            <p:nvPr/>
          </p:nvGrpSpPr>
          <p:grpSpPr>
            <a:xfrm>
              <a:off x="5830645" y="1267368"/>
              <a:ext cx="259743" cy="269909"/>
              <a:chOff x="5830645" y="1267368"/>
              <a:chExt cx="259743" cy="269909"/>
            </a:xfrm>
          </p:grpSpPr>
          <p:sp>
            <p:nvSpPr>
              <p:cNvPr id="4129" name="Google Shape;4129;p5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1" name="Google Shape;4131;p56"/>
            <p:cNvGrpSpPr/>
            <p:nvPr/>
          </p:nvGrpSpPr>
          <p:grpSpPr>
            <a:xfrm>
              <a:off x="6101293" y="1267368"/>
              <a:ext cx="259692" cy="269909"/>
              <a:chOff x="6101293" y="1267368"/>
              <a:chExt cx="259692" cy="269909"/>
            </a:xfrm>
          </p:grpSpPr>
          <p:sp>
            <p:nvSpPr>
              <p:cNvPr id="4132" name="Google Shape;4132;p5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4" name="Google Shape;4134;p56"/>
            <p:cNvGrpSpPr/>
            <p:nvPr/>
          </p:nvGrpSpPr>
          <p:grpSpPr>
            <a:xfrm>
              <a:off x="5830645" y="1550500"/>
              <a:ext cx="259692" cy="269909"/>
              <a:chOff x="5830645" y="1550500"/>
              <a:chExt cx="259692" cy="269909"/>
            </a:xfrm>
          </p:grpSpPr>
          <p:sp>
            <p:nvSpPr>
              <p:cNvPr id="4135" name="Google Shape;4135;p5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56"/>
            <p:cNvGrpSpPr/>
            <p:nvPr/>
          </p:nvGrpSpPr>
          <p:grpSpPr>
            <a:xfrm>
              <a:off x="6101293" y="1550500"/>
              <a:ext cx="259692" cy="269909"/>
              <a:chOff x="6101293" y="1550500"/>
              <a:chExt cx="259692" cy="269909"/>
            </a:xfrm>
          </p:grpSpPr>
          <p:sp>
            <p:nvSpPr>
              <p:cNvPr id="4138" name="Google Shape;4138;p5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0" name="Google Shape;4140;p56"/>
          <p:cNvGrpSpPr/>
          <p:nvPr/>
        </p:nvGrpSpPr>
        <p:grpSpPr>
          <a:xfrm>
            <a:off x="723705" y="1861761"/>
            <a:ext cx="697154" cy="679574"/>
            <a:chOff x="2679875" y="2361475"/>
            <a:chExt cx="780425" cy="760575"/>
          </a:xfrm>
        </p:grpSpPr>
        <p:sp>
          <p:nvSpPr>
            <p:cNvPr id="4141" name="Google Shape;4141;p5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56"/>
          <p:cNvGrpSpPr/>
          <p:nvPr/>
        </p:nvGrpSpPr>
        <p:grpSpPr>
          <a:xfrm>
            <a:off x="3122864" y="971353"/>
            <a:ext cx="735829" cy="684547"/>
            <a:chOff x="3351965" y="1148808"/>
            <a:chExt cx="750770" cy="698375"/>
          </a:xfrm>
        </p:grpSpPr>
        <p:grpSp>
          <p:nvGrpSpPr>
            <p:cNvPr id="4148" name="Google Shape;4148;p56"/>
            <p:cNvGrpSpPr/>
            <p:nvPr/>
          </p:nvGrpSpPr>
          <p:grpSpPr>
            <a:xfrm>
              <a:off x="3586796" y="1148808"/>
              <a:ext cx="294857" cy="286830"/>
              <a:chOff x="3750225" y="1774000"/>
              <a:chExt cx="149575" cy="145525"/>
            </a:xfrm>
          </p:grpSpPr>
          <p:sp>
            <p:nvSpPr>
              <p:cNvPr id="4149" name="Google Shape;4149;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1" name="Google Shape;4151;p56"/>
            <p:cNvGrpSpPr/>
            <p:nvPr/>
          </p:nvGrpSpPr>
          <p:grpSpPr>
            <a:xfrm>
              <a:off x="3779245" y="1375768"/>
              <a:ext cx="323490" cy="286978"/>
              <a:chOff x="3847850" y="1889150"/>
              <a:chExt cx="164100" cy="145600"/>
            </a:xfrm>
          </p:grpSpPr>
          <p:sp>
            <p:nvSpPr>
              <p:cNvPr id="4152" name="Google Shape;4152;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3351965" y="1330435"/>
              <a:ext cx="295449" cy="285401"/>
              <a:chOff x="3631100" y="1866150"/>
              <a:chExt cx="149875" cy="144800"/>
            </a:xfrm>
          </p:grpSpPr>
          <p:sp>
            <p:nvSpPr>
              <p:cNvPr id="4155" name="Google Shape;4155;p5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6"/>
            <p:cNvGrpSpPr/>
            <p:nvPr/>
          </p:nvGrpSpPr>
          <p:grpSpPr>
            <a:xfrm>
              <a:off x="3548208" y="1560352"/>
              <a:ext cx="294808" cy="286830"/>
              <a:chOff x="3730650" y="1982800"/>
              <a:chExt cx="149550" cy="145525"/>
            </a:xfrm>
          </p:grpSpPr>
          <p:sp>
            <p:nvSpPr>
              <p:cNvPr id="4158" name="Google Shape;4158;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0" name="Google Shape;4160;p56"/>
          <p:cNvGrpSpPr/>
          <p:nvPr/>
        </p:nvGrpSpPr>
        <p:grpSpPr>
          <a:xfrm>
            <a:off x="7624517" y="971307"/>
            <a:ext cx="804565" cy="677795"/>
            <a:chOff x="7636443" y="1204988"/>
            <a:chExt cx="804565" cy="677795"/>
          </a:xfrm>
        </p:grpSpPr>
        <p:grpSp>
          <p:nvGrpSpPr>
            <p:cNvPr id="4161" name="Google Shape;4161;p56"/>
            <p:cNvGrpSpPr/>
            <p:nvPr/>
          </p:nvGrpSpPr>
          <p:grpSpPr>
            <a:xfrm>
              <a:off x="7636443" y="1509705"/>
              <a:ext cx="804565" cy="373078"/>
              <a:chOff x="7636443" y="1509705"/>
              <a:chExt cx="804565" cy="373078"/>
            </a:xfrm>
          </p:grpSpPr>
          <p:sp>
            <p:nvSpPr>
              <p:cNvPr id="4162" name="Google Shape;4162;p5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4" name="Google Shape;4164;p56"/>
            <p:cNvGrpSpPr/>
            <p:nvPr/>
          </p:nvGrpSpPr>
          <p:grpSpPr>
            <a:xfrm>
              <a:off x="7636443" y="1408133"/>
              <a:ext cx="804565" cy="373078"/>
              <a:chOff x="7636443" y="1408133"/>
              <a:chExt cx="804565" cy="373078"/>
            </a:xfrm>
          </p:grpSpPr>
          <p:sp>
            <p:nvSpPr>
              <p:cNvPr id="4165" name="Google Shape;4165;p5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7636443" y="1306560"/>
              <a:ext cx="804565" cy="373078"/>
              <a:chOff x="7636443" y="1306560"/>
              <a:chExt cx="804565" cy="373078"/>
            </a:xfrm>
          </p:grpSpPr>
          <p:sp>
            <p:nvSpPr>
              <p:cNvPr id="4168" name="Google Shape;4168;p5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7636443" y="1204988"/>
              <a:ext cx="804565" cy="373078"/>
              <a:chOff x="7636443" y="1204988"/>
              <a:chExt cx="804565" cy="373078"/>
            </a:xfrm>
          </p:grpSpPr>
          <p:sp>
            <p:nvSpPr>
              <p:cNvPr id="4171" name="Google Shape;4171;p5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3" name="Google Shape;4173;p56"/>
          <p:cNvGrpSpPr/>
          <p:nvPr/>
        </p:nvGrpSpPr>
        <p:grpSpPr>
          <a:xfrm>
            <a:off x="4963363" y="1878721"/>
            <a:ext cx="661339" cy="661188"/>
            <a:chOff x="3990000" y="975400"/>
            <a:chExt cx="3934200" cy="3933300"/>
          </a:xfrm>
        </p:grpSpPr>
        <p:sp>
          <p:nvSpPr>
            <p:cNvPr id="4174" name="Google Shape;4174;p5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56"/>
          <p:cNvGrpSpPr/>
          <p:nvPr/>
        </p:nvGrpSpPr>
        <p:grpSpPr>
          <a:xfrm>
            <a:off x="6607011" y="1857359"/>
            <a:ext cx="868881" cy="684241"/>
            <a:chOff x="6598259" y="2078634"/>
            <a:chExt cx="868881" cy="684241"/>
          </a:xfrm>
        </p:grpSpPr>
        <p:sp>
          <p:nvSpPr>
            <p:cNvPr id="4179" name="Google Shape;4179;p5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5" name="Google Shape;4185;p56"/>
            <p:cNvGrpSpPr/>
            <p:nvPr/>
          </p:nvGrpSpPr>
          <p:grpSpPr>
            <a:xfrm>
              <a:off x="6808175" y="2078634"/>
              <a:ext cx="452229" cy="684241"/>
              <a:chOff x="6808175" y="2078634"/>
              <a:chExt cx="452229" cy="684241"/>
            </a:xfrm>
          </p:grpSpPr>
          <p:sp>
            <p:nvSpPr>
              <p:cNvPr id="4186" name="Google Shape;4186;p5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2" name="Google Shape;4192;p56"/>
              <p:cNvGrpSpPr/>
              <p:nvPr/>
            </p:nvGrpSpPr>
            <p:grpSpPr>
              <a:xfrm>
                <a:off x="6821586" y="2078634"/>
                <a:ext cx="426871" cy="684241"/>
                <a:chOff x="6821586" y="2078634"/>
                <a:chExt cx="426871" cy="684241"/>
              </a:xfrm>
            </p:grpSpPr>
            <p:grpSp>
              <p:nvGrpSpPr>
                <p:cNvPr id="4193" name="Google Shape;4193;p56"/>
                <p:cNvGrpSpPr/>
                <p:nvPr/>
              </p:nvGrpSpPr>
              <p:grpSpPr>
                <a:xfrm>
                  <a:off x="6821586" y="2078634"/>
                  <a:ext cx="426871" cy="684241"/>
                  <a:chOff x="6821586" y="2078634"/>
                  <a:chExt cx="426871" cy="684241"/>
                </a:xfrm>
              </p:grpSpPr>
              <p:sp>
                <p:nvSpPr>
                  <p:cNvPr id="4194" name="Google Shape;4194;p5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3" name="Google Shape;4213;p5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19" name="Google Shape;4219;p56"/>
          <p:cNvGrpSpPr/>
          <p:nvPr/>
        </p:nvGrpSpPr>
        <p:grpSpPr>
          <a:xfrm>
            <a:off x="716994" y="3531369"/>
            <a:ext cx="1340789" cy="640830"/>
            <a:chOff x="238125" y="1151100"/>
            <a:chExt cx="7139450" cy="3412300"/>
          </a:xfrm>
        </p:grpSpPr>
        <p:sp>
          <p:nvSpPr>
            <p:cNvPr id="4220" name="Google Shape;4220;p5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2" name="Google Shape;4232;p56"/>
          <p:cNvGrpSpPr/>
          <p:nvPr/>
        </p:nvGrpSpPr>
        <p:grpSpPr>
          <a:xfrm>
            <a:off x="5584217" y="2734650"/>
            <a:ext cx="985357" cy="585764"/>
            <a:chOff x="5145061" y="2881789"/>
            <a:chExt cx="1107641" cy="658458"/>
          </a:xfrm>
        </p:grpSpPr>
        <p:grpSp>
          <p:nvGrpSpPr>
            <p:cNvPr id="4233" name="Google Shape;4233;p56"/>
            <p:cNvGrpSpPr/>
            <p:nvPr/>
          </p:nvGrpSpPr>
          <p:grpSpPr>
            <a:xfrm>
              <a:off x="5722989" y="3244587"/>
              <a:ext cx="529713" cy="295659"/>
              <a:chOff x="5722989" y="3244587"/>
              <a:chExt cx="529713" cy="295659"/>
            </a:xfrm>
          </p:grpSpPr>
          <p:sp>
            <p:nvSpPr>
              <p:cNvPr id="4234" name="Google Shape;4234;p5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235" name="Google Shape;4235;p5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236" name="Google Shape;4236;p56"/>
            <p:cNvGrpSpPr/>
            <p:nvPr/>
          </p:nvGrpSpPr>
          <p:grpSpPr>
            <a:xfrm>
              <a:off x="5145061" y="3244587"/>
              <a:ext cx="536807" cy="295659"/>
              <a:chOff x="5145061" y="3244587"/>
              <a:chExt cx="536807" cy="295659"/>
            </a:xfrm>
          </p:grpSpPr>
          <p:sp>
            <p:nvSpPr>
              <p:cNvPr id="4237" name="Google Shape;4237;p5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238" name="Google Shape;4238;p5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239" name="Google Shape;4239;p56"/>
            <p:cNvGrpSpPr/>
            <p:nvPr/>
          </p:nvGrpSpPr>
          <p:grpSpPr>
            <a:xfrm>
              <a:off x="5341327" y="2898245"/>
              <a:ext cx="532309" cy="614891"/>
              <a:chOff x="5341327" y="2898245"/>
              <a:chExt cx="532309" cy="614891"/>
            </a:xfrm>
          </p:grpSpPr>
          <p:sp>
            <p:nvSpPr>
              <p:cNvPr id="4240" name="Google Shape;4240;p5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241" name="Google Shape;4241;p5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242" name="Google Shape;4242;p56"/>
            <p:cNvGrpSpPr/>
            <p:nvPr/>
          </p:nvGrpSpPr>
          <p:grpSpPr>
            <a:xfrm>
              <a:off x="5532290" y="2881789"/>
              <a:ext cx="620516" cy="305456"/>
              <a:chOff x="5532290" y="2881789"/>
              <a:chExt cx="620516" cy="305456"/>
            </a:xfrm>
          </p:grpSpPr>
          <p:sp>
            <p:nvSpPr>
              <p:cNvPr id="4243" name="Google Shape;4243;p5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244" name="Google Shape;4244;p5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245" name="Google Shape;4245;p56"/>
          <p:cNvGrpSpPr/>
          <p:nvPr/>
        </p:nvGrpSpPr>
        <p:grpSpPr>
          <a:xfrm>
            <a:off x="8163140" y="3526708"/>
            <a:ext cx="269068" cy="645491"/>
            <a:chOff x="7026852" y="3311869"/>
            <a:chExt cx="434331" cy="1041954"/>
          </a:xfrm>
        </p:grpSpPr>
        <p:sp>
          <p:nvSpPr>
            <p:cNvPr id="4246" name="Google Shape;4246;p5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56"/>
          <p:cNvGrpSpPr/>
          <p:nvPr/>
        </p:nvGrpSpPr>
        <p:grpSpPr>
          <a:xfrm>
            <a:off x="6179721" y="3565945"/>
            <a:ext cx="293882" cy="293836"/>
            <a:chOff x="4873519" y="3311869"/>
            <a:chExt cx="499374" cy="499296"/>
          </a:xfrm>
        </p:grpSpPr>
        <p:sp>
          <p:nvSpPr>
            <p:cNvPr id="4250" name="Google Shape;4250;p5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56"/>
          <p:cNvGrpSpPr/>
          <p:nvPr/>
        </p:nvGrpSpPr>
        <p:grpSpPr>
          <a:xfrm>
            <a:off x="6179721" y="3878317"/>
            <a:ext cx="293882" cy="293882"/>
            <a:chOff x="4873519" y="3875839"/>
            <a:chExt cx="499374" cy="499374"/>
          </a:xfrm>
        </p:grpSpPr>
        <p:sp>
          <p:nvSpPr>
            <p:cNvPr id="4253" name="Google Shape;4253;p5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56"/>
          <p:cNvGrpSpPr/>
          <p:nvPr/>
        </p:nvGrpSpPr>
        <p:grpSpPr>
          <a:xfrm>
            <a:off x="2410248" y="1850269"/>
            <a:ext cx="698104" cy="698208"/>
            <a:chOff x="2565073" y="2075876"/>
            <a:chExt cx="672482" cy="672518"/>
          </a:xfrm>
        </p:grpSpPr>
        <p:sp>
          <p:nvSpPr>
            <p:cNvPr id="4256" name="Google Shape;4256;p5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6"/>
          <p:cNvGrpSpPr/>
          <p:nvPr/>
        </p:nvGrpSpPr>
        <p:grpSpPr>
          <a:xfrm>
            <a:off x="5633660" y="3534870"/>
            <a:ext cx="438354" cy="637329"/>
            <a:chOff x="1697726" y="3244179"/>
            <a:chExt cx="788124" cy="1146069"/>
          </a:xfrm>
        </p:grpSpPr>
        <p:sp>
          <p:nvSpPr>
            <p:cNvPr id="4263" name="Google Shape;4263;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5" name="Google Shape;4265;p56"/>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6" name="Google Shape;4266;p56"/>
          <p:cNvGrpSpPr/>
          <p:nvPr/>
        </p:nvGrpSpPr>
        <p:grpSpPr>
          <a:xfrm>
            <a:off x="7634874" y="1863232"/>
            <a:ext cx="799565" cy="670282"/>
            <a:chOff x="7617850" y="2063282"/>
            <a:chExt cx="799565" cy="670282"/>
          </a:xfrm>
        </p:grpSpPr>
        <p:cxnSp>
          <p:nvCxnSpPr>
            <p:cNvPr id="4267" name="Google Shape;4267;p5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268" name="Google Shape;4268;p5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269" name="Google Shape;4269;p5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270" name="Google Shape;4270;p5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271" name="Google Shape;4271;p5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272" name="Google Shape;4272;p5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273" name="Google Shape;4273;p56"/>
            <p:cNvGrpSpPr/>
            <p:nvPr/>
          </p:nvGrpSpPr>
          <p:grpSpPr>
            <a:xfrm>
              <a:off x="7734309" y="2063282"/>
              <a:ext cx="570957" cy="620095"/>
              <a:chOff x="7734309" y="2063282"/>
              <a:chExt cx="570957" cy="620095"/>
            </a:xfrm>
          </p:grpSpPr>
          <p:grpSp>
            <p:nvGrpSpPr>
              <p:cNvPr id="4274" name="Google Shape;4274;p56"/>
              <p:cNvGrpSpPr/>
              <p:nvPr/>
            </p:nvGrpSpPr>
            <p:grpSpPr>
              <a:xfrm>
                <a:off x="8031573" y="2063282"/>
                <a:ext cx="273693" cy="620095"/>
                <a:chOff x="8031573" y="2063282"/>
                <a:chExt cx="273693" cy="620095"/>
              </a:xfrm>
            </p:grpSpPr>
            <p:sp>
              <p:nvSpPr>
                <p:cNvPr id="4275" name="Google Shape;4275;p5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9" name="Google Shape;4279;p56"/>
              <p:cNvGrpSpPr/>
              <p:nvPr/>
            </p:nvGrpSpPr>
            <p:grpSpPr>
              <a:xfrm flipH="1">
                <a:off x="7734309" y="2063282"/>
                <a:ext cx="273693" cy="620095"/>
                <a:chOff x="8031573" y="2063282"/>
                <a:chExt cx="273693" cy="620095"/>
              </a:xfrm>
            </p:grpSpPr>
            <p:sp>
              <p:nvSpPr>
                <p:cNvPr id="4280" name="Google Shape;4280;p5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284" name="Google Shape;4284;p56"/>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6" name="Google Shape;4286;p56"/>
          <p:cNvGrpSpPr/>
          <p:nvPr/>
        </p:nvGrpSpPr>
        <p:grpSpPr>
          <a:xfrm>
            <a:off x="7821480" y="2716716"/>
            <a:ext cx="602567" cy="601884"/>
            <a:chOff x="1186975" y="238125"/>
            <a:chExt cx="5244275" cy="5238325"/>
          </a:xfrm>
        </p:grpSpPr>
        <p:sp>
          <p:nvSpPr>
            <p:cNvPr id="4287" name="Google Shape;4287;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1" name="Google Shape;4291;p56"/>
          <p:cNvGrpSpPr/>
          <p:nvPr/>
        </p:nvGrpSpPr>
        <p:grpSpPr>
          <a:xfrm>
            <a:off x="3264218" y="1856199"/>
            <a:ext cx="651848" cy="687338"/>
            <a:chOff x="3400515" y="2056248"/>
            <a:chExt cx="698134" cy="735987"/>
          </a:xfrm>
        </p:grpSpPr>
        <p:grpSp>
          <p:nvGrpSpPr>
            <p:cNvPr id="4292" name="Google Shape;4292;p56"/>
            <p:cNvGrpSpPr/>
            <p:nvPr/>
          </p:nvGrpSpPr>
          <p:grpSpPr>
            <a:xfrm>
              <a:off x="3400515" y="2283913"/>
              <a:ext cx="312919" cy="219900"/>
              <a:chOff x="3400515" y="2283913"/>
              <a:chExt cx="312919" cy="219900"/>
            </a:xfrm>
          </p:grpSpPr>
          <p:sp>
            <p:nvSpPr>
              <p:cNvPr id="4293" name="Google Shape;4293;p5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294" name="Google Shape;4294;p5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295" name="Google Shape;4295;p56"/>
            <p:cNvGrpSpPr/>
            <p:nvPr/>
          </p:nvGrpSpPr>
          <p:grpSpPr>
            <a:xfrm>
              <a:off x="3547823" y="2461089"/>
              <a:ext cx="219900" cy="331146"/>
              <a:chOff x="3547823" y="2461089"/>
              <a:chExt cx="219900" cy="331146"/>
            </a:xfrm>
          </p:grpSpPr>
          <p:sp>
            <p:nvSpPr>
              <p:cNvPr id="4296" name="Google Shape;4296;p5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297" name="Google Shape;4297;p5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298" name="Google Shape;4298;p56"/>
            <p:cNvGrpSpPr/>
            <p:nvPr/>
          </p:nvGrpSpPr>
          <p:grpSpPr>
            <a:xfrm>
              <a:off x="3734138" y="2461089"/>
              <a:ext cx="219900" cy="331146"/>
              <a:chOff x="3734138" y="2461089"/>
              <a:chExt cx="219900" cy="331146"/>
            </a:xfrm>
          </p:grpSpPr>
          <p:sp>
            <p:nvSpPr>
              <p:cNvPr id="4299" name="Google Shape;4299;p5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300" name="Google Shape;4300;p5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301" name="Google Shape;4301;p56"/>
            <p:cNvGrpSpPr/>
            <p:nvPr/>
          </p:nvGrpSpPr>
          <p:grpSpPr>
            <a:xfrm>
              <a:off x="3787560" y="2281742"/>
              <a:ext cx="311089" cy="219900"/>
              <a:chOff x="3787560" y="2281742"/>
              <a:chExt cx="311089" cy="219900"/>
            </a:xfrm>
          </p:grpSpPr>
          <p:sp>
            <p:nvSpPr>
              <p:cNvPr id="4302" name="Google Shape;4302;p5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303" name="Google Shape;4303;p5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304" name="Google Shape;4304;p56"/>
            <p:cNvGrpSpPr/>
            <p:nvPr/>
          </p:nvGrpSpPr>
          <p:grpSpPr>
            <a:xfrm>
              <a:off x="3637290" y="2056248"/>
              <a:ext cx="219900" cy="330736"/>
              <a:chOff x="3637290" y="2056248"/>
              <a:chExt cx="219900" cy="330736"/>
            </a:xfrm>
          </p:grpSpPr>
          <p:sp>
            <p:nvSpPr>
              <p:cNvPr id="4305" name="Google Shape;4305;p5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306" name="Google Shape;4306;p5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307" name="Google Shape;4307;p56"/>
          <p:cNvGrpSpPr/>
          <p:nvPr/>
        </p:nvGrpSpPr>
        <p:grpSpPr>
          <a:xfrm>
            <a:off x="2555923" y="2726206"/>
            <a:ext cx="1268144" cy="592394"/>
            <a:chOff x="238125" y="1188750"/>
            <a:chExt cx="7140450" cy="3335550"/>
          </a:xfrm>
        </p:grpSpPr>
        <p:sp>
          <p:nvSpPr>
            <p:cNvPr id="4308" name="Google Shape;4308;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3" name="Google Shape;4313;p56"/>
          <p:cNvGrpSpPr/>
          <p:nvPr/>
        </p:nvGrpSpPr>
        <p:grpSpPr>
          <a:xfrm>
            <a:off x="6663824" y="2728360"/>
            <a:ext cx="1053944" cy="590147"/>
            <a:chOff x="238125" y="1335475"/>
            <a:chExt cx="5418735" cy="3034175"/>
          </a:xfrm>
        </p:grpSpPr>
        <p:sp>
          <p:nvSpPr>
            <p:cNvPr id="4314" name="Google Shape;4314;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56"/>
          <p:cNvGrpSpPr/>
          <p:nvPr/>
        </p:nvGrpSpPr>
        <p:grpSpPr>
          <a:xfrm>
            <a:off x="4094633" y="3533260"/>
            <a:ext cx="1268207" cy="638939"/>
            <a:chOff x="3967651" y="3645904"/>
            <a:chExt cx="1479304" cy="745292"/>
          </a:xfrm>
        </p:grpSpPr>
        <p:grpSp>
          <p:nvGrpSpPr>
            <p:cNvPr id="4318" name="Google Shape;4318;p56"/>
            <p:cNvGrpSpPr/>
            <p:nvPr/>
          </p:nvGrpSpPr>
          <p:grpSpPr>
            <a:xfrm>
              <a:off x="3967651" y="4009026"/>
              <a:ext cx="1479304" cy="382170"/>
              <a:chOff x="3967651" y="4009026"/>
              <a:chExt cx="1479304" cy="382170"/>
            </a:xfrm>
          </p:grpSpPr>
          <p:grpSp>
            <p:nvGrpSpPr>
              <p:cNvPr id="4319" name="Google Shape;4319;p56"/>
              <p:cNvGrpSpPr/>
              <p:nvPr/>
            </p:nvGrpSpPr>
            <p:grpSpPr>
              <a:xfrm>
                <a:off x="4892216" y="4195630"/>
                <a:ext cx="554739" cy="195566"/>
                <a:chOff x="3604375" y="4892160"/>
                <a:chExt cx="1651500" cy="582215"/>
              </a:xfrm>
            </p:grpSpPr>
            <p:sp>
              <p:nvSpPr>
                <p:cNvPr id="4320" name="Google Shape;4320;p5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56"/>
              <p:cNvGrpSpPr/>
              <p:nvPr/>
            </p:nvGrpSpPr>
            <p:grpSpPr>
              <a:xfrm>
                <a:off x="3967651" y="4146303"/>
                <a:ext cx="579402" cy="244893"/>
                <a:chOff x="851875" y="4745310"/>
                <a:chExt cx="1724925" cy="729065"/>
              </a:xfrm>
            </p:grpSpPr>
            <p:sp>
              <p:nvSpPr>
                <p:cNvPr id="4323" name="Google Shape;4323;p5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56"/>
              <p:cNvGrpSpPr/>
              <p:nvPr/>
            </p:nvGrpSpPr>
            <p:grpSpPr>
              <a:xfrm>
                <a:off x="4460753" y="4009026"/>
                <a:ext cx="493110" cy="382170"/>
                <a:chOff x="2319875" y="4336625"/>
                <a:chExt cx="1468025" cy="1137750"/>
              </a:xfrm>
            </p:grpSpPr>
            <p:sp>
              <p:nvSpPr>
                <p:cNvPr id="4326" name="Google Shape;4326;p5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8" name="Google Shape;4328;p56"/>
            <p:cNvGrpSpPr/>
            <p:nvPr/>
          </p:nvGrpSpPr>
          <p:grpSpPr>
            <a:xfrm>
              <a:off x="4479443" y="3645904"/>
              <a:ext cx="455965" cy="388789"/>
              <a:chOff x="2957425" y="238100"/>
              <a:chExt cx="1910200" cy="1628775"/>
            </a:xfrm>
          </p:grpSpPr>
          <p:sp>
            <p:nvSpPr>
              <p:cNvPr id="4329" name="Google Shape;4329;p5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9" name="Google Shape;4339;p56"/>
          <p:cNvGrpSpPr/>
          <p:nvPr/>
        </p:nvGrpSpPr>
        <p:grpSpPr>
          <a:xfrm>
            <a:off x="2480746" y="3534460"/>
            <a:ext cx="1243128" cy="637739"/>
            <a:chOff x="2496310" y="3693351"/>
            <a:chExt cx="1342906" cy="688926"/>
          </a:xfrm>
        </p:grpSpPr>
        <p:grpSp>
          <p:nvGrpSpPr>
            <p:cNvPr id="4340" name="Google Shape;4340;p56"/>
            <p:cNvGrpSpPr/>
            <p:nvPr/>
          </p:nvGrpSpPr>
          <p:grpSpPr>
            <a:xfrm>
              <a:off x="2496310" y="3693351"/>
              <a:ext cx="1342906" cy="688875"/>
              <a:chOff x="2496310" y="3693351"/>
              <a:chExt cx="1342906" cy="688875"/>
            </a:xfrm>
          </p:grpSpPr>
          <p:sp>
            <p:nvSpPr>
              <p:cNvPr id="4341" name="Google Shape;4341;p5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47" name="Google Shape;4347;p56"/>
              <p:cNvCxnSpPr>
                <a:stCxn id="434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348" name="Google Shape;4348;p56"/>
              <p:cNvCxnSpPr>
                <a:stCxn id="434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349" name="Google Shape;4349;p56"/>
              <p:cNvCxnSpPr>
                <a:stCxn id="434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350" name="Google Shape;4350;p56"/>
              <p:cNvCxnSpPr>
                <a:stCxn id="434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351" name="Google Shape;4351;p56"/>
              <p:cNvCxnSpPr>
                <a:stCxn id="434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352" name="Google Shape;4352;p56"/>
            <p:cNvGrpSpPr/>
            <p:nvPr/>
          </p:nvGrpSpPr>
          <p:grpSpPr>
            <a:xfrm>
              <a:off x="2675275" y="3930557"/>
              <a:ext cx="1003306" cy="451719"/>
              <a:chOff x="2675275" y="4174282"/>
              <a:chExt cx="1003306" cy="451719"/>
            </a:xfrm>
          </p:grpSpPr>
          <p:sp>
            <p:nvSpPr>
              <p:cNvPr id="4353" name="Google Shape;4353;p5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56" name="Google Shape;4356;p56"/>
          <p:cNvGrpSpPr/>
          <p:nvPr/>
        </p:nvGrpSpPr>
        <p:grpSpPr>
          <a:xfrm>
            <a:off x="1654417" y="971307"/>
            <a:ext cx="574511" cy="874709"/>
            <a:chOff x="1715404" y="1112080"/>
            <a:chExt cx="642270" cy="977984"/>
          </a:xfrm>
        </p:grpSpPr>
        <p:grpSp>
          <p:nvGrpSpPr>
            <p:cNvPr id="4357" name="Google Shape;4357;p56"/>
            <p:cNvGrpSpPr/>
            <p:nvPr/>
          </p:nvGrpSpPr>
          <p:grpSpPr>
            <a:xfrm>
              <a:off x="1715404" y="1112080"/>
              <a:ext cx="642270" cy="977984"/>
              <a:chOff x="1715404" y="1112080"/>
              <a:chExt cx="642270" cy="977984"/>
            </a:xfrm>
          </p:grpSpPr>
          <p:sp>
            <p:nvSpPr>
              <p:cNvPr id="4358" name="Google Shape;4358;p5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56"/>
            <p:cNvGrpSpPr/>
            <p:nvPr/>
          </p:nvGrpSpPr>
          <p:grpSpPr>
            <a:xfrm>
              <a:off x="1768927" y="1165603"/>
              <a:ext cx="535225" cy="851367"/>
              <a:chOff x="1768927" y="1165603"/>
              <a:chExt cx="535225" cy="851367"/>
            </a:xfrm>
          </p:grpSpPr>
          <p:sp>
            <p:nvSpPr>
              <p:cNvPr id="4361" name="Google Shape;4361;p5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56"/>
            <p:cNvGrpSpPr/>
            <p:nvPr/>
          </p:nvGrpSpPr>
          <p:grpSpPr>
            <a:xfrm>
              <a:off x="1822449" y="1219125"/>
              <a:ext cx="428180" cy="718859"/>
              <a:chOff x="1822449" y="1219125"/>
              <a:chExt cx="428180" cy="718859"/>
            </a:xfrm>
          </p:grpSpPr>
          <p:sp>
            <p:nvSpPr>
              <p:cNvPr id="4364" name="Google Shape;4364;p5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56"/>
            <p:cNvGrpSpPr/>
            <p:nvPr/>
          </p:nvGrpSpPr>
          <p:grpSpPr>
            <a:xfrm>
              <a:off x="1875972" y="1272648"/>
              <a:ext cx="321135" cy="586939"/>
              <a:chOff x="1875972" y="1272648"/>
              <a:chExt cx="321135" cy="586939"/>
            </a:xfrm>
          </p:grpSpPr>
          <p:sp>
            <p:nvSpPr>
              <p:cNvPr id="4367" name="Google Shape;4367;p5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9" name="Google Shape;4369;p56"/>
          <p:cNvGrpSpPr/>
          <p:nvPr/>
        </p:nvGrpSpPr>
        <p:grpSpPr>
          <a:xfrm>
            <a:off x="7761578" y="3528028"/>
            <a:ext cx="293855" cy="644170"/>
            <a:chOff x="241025" y="3151575"/>
            <a:chExt cx="293855" cy="644170"/>
          </a:xfrm>
        </p:grpSpPr>
        <p:sp>
          <p:nvSpPr>
            <p:cNvPr id="4370" name="Google Shape;4370;p5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56"/>
          <p:cNvGrpSpPr/>
          <p:nvPr/>
        </p:nvGrpSpPr>
        <p:grpSpPr>
          <a:xfrm>
            <a:off x="709562" y="2728028"/>
            <a:ext cx="1779649" cy="591620"/>
            <a:chOff x="246070" y="1983375"/>
            <a:chExt cx="1855347" cy="616849"/>
          </a:xfrm>
        </p:grpSpPr>
        <p:sp>
          <p:nvSpPr>
            <p:cNvPr id="4373" name="Google Shape;4373;p5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56"/>
          <p:cNvGrpSpPr/>
          <p:nvPr/>
        </p:nvGrpSpPr>
        <p:grpSpPr>
          <a:xfrm>
            <a:off x="2320428" y="971307"/>
            <a:ext cx="711055" cy="745993"/>
            <a:chOff x="2496269" y="1171698"/>
            <a:chExt cx="761953" cy="799392"/>
          </a:xfrm>
        </p:grpSpPr>
        <p:grpSp>
          <p:nvGrpSpPr>
            <p:cNvPr id="4383" name="Google Shape;4383;p56"/>
            <p:cNvGrpSpPr/>
            <p:nvPr/>
          </p:nvGrpSpPr>
          <p:grpSpPr>
            <a:xfrm>
              <a:off x="2496269" y="1171698"/>
              <a:ext cx="761953" cy="723022"/>
              <a:chOff x="2496269" y="1171698"/>
              <a:chExt cx="761953" cy="723022"/>
            </a:xfrm>
          </p:grpSpPr>
          <p:sp>
            <p:nvSpPr>
              <p:cNvPr id="4384" name="Google Shape;4384;p5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6" name="Google Shape;4386;p56"/>
              <p:cNvGrpSpPr/>
              <p:nvPr/>
            </p:nvGrpSpPr>
            <p:grpSpPr>
              <a:xfrm>
                <a:off x="2496269" y="1171698"/>
                <a:ext cx="761953" cy="723022"/>
                <a:chOff x="2496269" y="1120652"/>
                <a:chExt cx="761953" cy="723022"/>
              </a:xfrm>
            </p:grpSpPr>
            <p:grpSp>
              <p:nvGrpSpPr>
                <p:cNvPr id="4387" name="Google Shape;4387;p56"/>
                <p:cNvGrpSpPr/>
                <p:nvPr/>
              </p:nvGrpSpPr>
              <p:grpSpPr>
                <a:xfrm>
                  <a:off x="2496269" y="1120652"/>
                  <a:ext cx="761953" cy="723022"/>
                  <a:chOff x="2496269" y="1120652"/>
                  <a:chExt cx="761953" cy="723022"/>
                </a:xfrm>
              </p:grpSpPr>
              <p:grpSp>
                <p:nvGrpSpPr>
                  <p:cNvPr id="4388" name="Google Shape;4388;p56"/>
                  <p:cNvGrpSpPr/>
                  <p:nvPr/>
                </p:nvGrpSpPr>
                <p:grpSpPr>
                  <a:xfrm>
                    <a:off x="2496269" y="1304589"/>
                    <a:ext cx="407089" cy="305057"/>
                    <a:chOff x="2496269" y="1304589"/>
                    <a:chExt cx="407089" cy="305057"/>
                  </a:xfrm>
                </p:grpSpPr>
                <p:sp>
                  <p:nvSpPr>
                    <p:cNvPr id="4389" name="Google Shape;4389;p5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56"/>
                  <p:cNvGrpSpPr/>
                  <p:nvPr/>
                </p:nvGrpSpPr>
                <p:grpSpPr>
                  <a:xfrm>
                    <a:off x="2586468" y="1493376"/>
                    <a:ext cx="358850" cy="349656"/>
                    <a:chOff x="2586468" y="1493376"/>
                    <a:chExt cx="358850" cy="349656"/>
                  </a:xfrm>
                </p:grpSpPr>
                <p:sp>
                  <p:nvSpPr>
                    <p:cNvPr id="4392" name="Google Shape;4392;p5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4" name="Google Shape;4394;p56"/>
                  <p:cNvGrpSpPr/>
                  <p:nvPr/>
                </p:nvGrpSpPr>
                <p:grpSpPr>
                  <a:xfrm>
                    <a:off x="2807939" y="1494024"/>
                    <a:ext cx="358857" cy="349650"/>
                    <a:chOff x="2807939" y="1494024"/>
                    <a:chExt cx="358857" cy="349650"/>
                  </a:xfrm>
                </p:grpSpPr>
                <p:sp>
                  <p:nvSpPr>
                    <p:cNvPr id="4395" name="Google Shape;4395;p5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56"/>
                  <p:cNvGrpSpPr/>
                  <p:nvPr/>
                </p:nvGrpSpPr>
                <p:grpSpPr>
                  <a:xfrm>
                    <a:off x="2851133" y="1305635"/>
                    <a:ext cx="407089" cy="305057"/>
                    <a:chOff x="2851133" y="1305635"/>
                    <a:chExt cx="407089" cy="305057"/>
                  </a:xfrm>
                </p:grpSpPr>
                <p:sp>
                  <p:nvSpPr>
                    <p:cNvPr id="4398" name="Google Shape;4398;p5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56"/>
                  <p:cNvGrpSpPr/>
                  <p:nvPr/>
                </p:nvGrpSpPr>
                <p:grpSpPr>
                  <a:xfrm>
                    <a:off x="2727495" y="1120652"/>
                    <a:ext cx="300271" cy="396358"/>
                    <a:chOff x="2727495" y="1120652"/>
                    <a:chExt cx="300271" cy="396358"/>
                  </a:xfrm>
                </p:grpSpPr>
                <p:sp>
                  <p:nvSpPr>
                    <p:cNvPr id="4401" name="Google Shape;4401;p5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3" name="Google Shape;4403;p56"/>
                <p:cNvGrpSpPr/>
                <p:nvPr/>
              </p:nvGrpSpPr>
              <p:grpSpPr>
                <a:xfrm>
                  <a:off x="2722305" y="1350460"/>
                  <a:ext cx="308357" cy="308344"/>
                  <a:chOff x="2722305" y="1350460"/>
                  <a:chExt cx="308357" cy="308344"/>
                </a:xfrm>
              </p:grpSpPr>
              <p:sp>
                <p:nvSpPr>
                  <p:cNvPr id="4404" name="Google Shape;4404;p5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5" name="Google Shape;4405;p56"/>
                  <p:cNvGrpSpPr/>
                  <p:nvPr/>
                </p:nvGrpSpPr>
                <p:grpSpPr>
                  <a:xfrm>
                    <a:off x="2725064" y="1364529"/>
                    <a:ext cx="297954" cy="280182"/>
                    <a:chOff x="2725064" y="1364529"/>
                    <a:chExt cx="297954" cy="280182"/>
                  </a:xfrm>
                </p:grpSpPr>
                <p:sp>
                  <p:nvSpPr>
                    <p:cNvPr id="4406" name="Google Shape;4406;p5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411" name="Google Shape;4411;p5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56"/>
          <p:cNvGrpSpPr/>
          <p:nvPr/>
        </p:nvGrpSpPr>
        <p:grpSpPr>
          <a:xfrm>
            <a:off x="3909129" y="2727412"/>
            <a:ext cx="1569144" cy="591015"/>
            <a:chOff x="3820100" y="3023049"/>
            <a:chExt cx="1303926" cy="491162"/>
          </a:xfrm>
        </p:grpSpPr>
        <p:grpSp>
          <p:nvGrpSpPr>
            <p:cNvPr id="4417" name="Google Shape;4417;p56"/>
            <p:cNvGrpSpPr/>
            <p:nvPr/>
          </p:nvGrpSpPr>
          <p:grpSpPr>
            <a:xfrm>
              <a:off x="3820100" y="3023072"/>
              <a:ext cx="1303926" cy="491139"/>
              <a:chOff x="3820100" y="3023072"/>
              <a:chExt cx="1303926" cy="491139"/>
            </a:xfrm>
          </p:grpSpPr>
          <p:sp>
            <p:nvSpPr>
              <p:cNvPr id="4418" name="Google Shape;4418;p5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0" name="Google Shape;4420;p56"/>
            <p:cNvGrpSpPr/>
            <p:nvPr/>
          </p:nvGrpSpPr>
          <p:grpSpPr>
            <a:xfrm>
              <a:off x="4132439" y="3023645"/>
              <a:ext cx="393633" cy="177096"/>
              <a:chOff x="4132439" y="3023645"/>
              <a:chExt cx="393633" cy="177096"/>
            </a:xfrm>
          </p:grpSpPr>
          <p:sp>
            <p:nvSpPr>
              <p:cNvPr id="4421" name="Google Shape;4421;p5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3" name="Google Shape;4423;p56"/>
            <p:cNvGrpSpPr/>
            <p:nvPr/>
          </p:nvGrpSpPr>
          <p:grpSpPr>
            <a:xfrm>
              <a:off x="3921811" y="3023049"/>
              <a:ext cx="1002397" cy="388943"/>
              <a:chOff x="3921811" y="3023049"/>
              <a:chExt cx="1002397" cy="388943"/>
            </a:xfrm>
          </p:grpSpPr>
          <p:sp>
            <p:nvSpPr>
              <p:cNvPr id="4424" name="Google Shape;4424;p5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56"/>
            <p:cNvGrpSpPr/>
            <p:nvPr/>
          </p:nvGrpSpPr>
          <p:grpSpPr>
            <a:xfrm>
              <a:off x="4023645" y="3023049"/>
              <a:ext cx="683032" cy="286722"/>
              <a:chOff x="4023645" y="3023049"/>
              <a:chExt cx="683032" cy="286722"/>
            </a:xfrm>
          </p:grpSpPr>
          <p:sp>
            <p:nvSpPr>
              <p:cNvPr id="4427" name="Google Shape;4427;p5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29" name="Google Shape;4429;p56"/>
          <p:cNvGrpSpPr/>
          <p:nvPr/>
        </p:nvGrpSpPr>
        <p:grpSpPr>
          <a:xfrm>
            <a:off x="1541251" y="1854258"/>
            <a:ext cx="713522" cy="688025"/>
            <a:chOff x="1706078" y="2092648"/>
            <a:chExt cx="660913" cy="637296"/>
          </a:xfrm>
        </p:grpSpPr>
        <p:sp>
          <p:nvSpPr>
            <p:cNvPr id="4430" name="Google Shape;4430;p5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6"/>
            <p:cNvGrpSpPr/>
            <p:nvPr/>
          </p:nvGrpSpPr>
          <p:grpSpPr>
            <a:xfrm>
              <a:off x="1706078" y="2092648"/>
              <a:ext cx="660913" cy="575241"/>
              <a:chOff x="1706078" y="2092648"/>
              <a:chExt cx="660913" cy="575241"/>
            </a:xfrm>
          </p:grpSpPr>
          <p:sp>
            <p:nvSpPr>
              <p:cNvPr id="4432" name="Google Shape;4432;p5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5" name="Google Shape;4435;p56"/>
          <p:cNvGrpSpPr/>
          <p:nvPr/>
        </p:nvGrpSpPr>
        <p:grpSpPr>
          <a:xfrm>
            <a:off x="6303109" y="971806"/>
            <a:ext cx="1317459" cy="684168"/>
            <a:chOff x="238125" y="999450"/>
            <a:chExt cx="7140700" cy="3708225"/>
          </a:xfrm>
        </p:grpSpPr>
        <p:sp>
          <p:nvSpPr>
            <p:cNvPr id="4436" name="Google Shape;4436;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448"/>
        <p:cNvGrpSpPr/>
        <p:nvPr/>
      </p:nvGrpSpPr>
      <p:grpSpPr>
        <a:xfrm>
          <a:off x="0" y="0"/>
          <a:ext cx="0" cy="0"/>
          <a:chOff x="0" y="0"/>
          <a:chExt cx="0" cy="0"/>
        </a:xfrm>
      </p:grpSpPr>
      <p:grpSp>
        <p:nvGrpSpPr>
          <p:cNvPr id="4449" name="Google Shape;4449;p57"/>
          <p:cNvGrpSpPr/>
          <p:nvPr/>
        </p:nvGrpSpPr>
        <p:grpSpPr>
          <a:xfrm>
            <a:off x="717027" y="967622"/>
            <a:ext cx="1636117" cy="1526144"/>
            <a:chOff x="729238" y="1179665"/>
            <a:chExt cx="1636117" cy="1526144"/>
          </a:xfrm>
        </p:grpSpPr>
        <p:grpSp>
          <p:nvGrpSpPr>
            <p:cNvPr id="4450" name="Google Shape;4450;p57"/>
            <p:cNvGrpSpPr/>
            <p:nvPr/>
          </p:nvGrpSpPr>
          <p:grpSpPr>
            <a:xfrm>
              <a:off x="729238" y="1179665"/>
              <a:ext cx="80700" cy="1526144"/>
              <a:chOff x="729238" y="1179665"/>
              <a:chExt cx="80700" cy="1526144"/>
            </a:xfrm>
          </p:grpSpPr>
          <p:sp>
            <p:nvSpPr>
              <p:cNvPr id="4451" name="Google Shape;4451;p5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57"/>
            <p:cNvGrpSpPr/>
            <p:nvPr/>
          </p:nvGrpSpPr>
          <p:grpSpPr>
            <a:xfrm>
              <a:off x="903098" y="1179665"/>
              <a:ext cx="80700" cy="1526144"/>
              <a:chOff x="903098" y="1179665"/>
              <a:chExt cx="80700" cy="1526144"/>
            </a:xfrm>
          </p:grpSpPr>
          <p:sp>
            <p:nvSpPr>
              <p:cNvPr id="4462" name="Google Shape;4462;p5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57"/>
            <p:cNvGrpSpPr/>
            <p:nvPr/>
          </p:nvGrpSpPr>
          <p:grpSpPr>
            <a:xfrm>
              <a:off x="1076958" y="1179665"/>
              <a:ext cx="80700" cy="1526144"/>
              <a:chOff x="1076958" y="1179665"/>
              <a:chExt cx="80700" cy="1526144"/>
            </a:xfrm>
          </p:grpSpPr>
          <p:sp>
            <p:nvSpPr>
              <p:cNvPr id="4473" name="Google Shape;4473;p5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3" name="Google Shape;4483;p57"/>
            <p:cNvGrpSpPr/>
            <p:nvPr/>
          </p:nvGrpSpPr>
          <p:grpSpPr>
            <a:xfrm>
              <a:off x="1247707" y="1179665"/>
              <a:ext cx="80700" cy="1526144"/>
              <a:chOff x="1247707" y="1179665"/>
              <a:chExt cx="80700" cy="1526144"/>
            </a:xfrm>
          </p:grpSpPr>
          <p:sp>
            <p:nvSpPr>
              <p:cNvPr id="4484" name="Google Shape;4484;p5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57"/>
            <p:cNvGrpSpPr/>
            <p:nvPr/>
          </p:nvGrpSpPr>
          <p:grpSpPr>
            <a:xfrm>
              <a:off x="1421567" y="1179665"/>
              <a:ext cx="80700" cy="1526144"/>
              <a:chOff x="1421567" y="1179665"/>
              <a:chExt cx="80700" cy="1526144"/>
            </a:xfrm>
          </p:grpSpPr>
          <p:sp>
            <p:nvSpPr>
              <p:cNvPr id="4495" name="Google Shape;4495;p5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57"/>
            <p:cNvGrpSpPr/>
            <p:nvPr/>
          </p:nvGrpSpPr>
          <p:grpSpPr>
            <a:xfrm>
              <a:off x="1592327" y="1179665"/>
              <a:ext cx="80700" cy="1526144"/>
              <a:chOff x="1592327" y="1179665"/>
              <a:chExt cx="80700" cy="1526144"/>
            </a:xfrm>
          </p:grpSpPr>
          <p:sp>
            <p:nvSpPr>
              <p:cNvPr id="4506" name="Google Shape;4506;p5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1766187" y="1179665"/>
              <a:ext cx="80700" cy="1526144"/>
              <a:chOff x="1766187" y="1179665"/>
              <a:chExt cx="80700" cy="1526144"/>
            </a:xfrm>
          </p:grpSpPr>
          <p:sp>
            <p:nvSpPr>
              <p:cNvPr id="4517" name="Google Shape;4517;p5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57"/>
            <p:cNvGrpSpPr/>
            <p:nvPr/>
          </p:nvGrpSpPr>
          <p:grpSpPr>
            <a:xfrm>
              <a:off x="1936935" y="1179665"/>
              <a:ext cx="80700" cy="1526144"/>
              <a:chOff x="1936935" y="1179665"/>
              <a:chExt cx="80700" cy="1526144"/>
            </a:xfrm>
          </p:grpSpPr>
          <p:sp>
            <p:nvSpPr>
              <p:cNvPr id="4528" name="Google Shape;4528;p5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57"/>
            <p:cNvGrpSpPr/>
            <p:nvPr/>
          </p:nvGrpSpPr>
          <p:grpSpPr>
            <a:xfrm>
              <a:off x="2110795" y="1179665"/>
              <a:ext cx="80700" cy="1526144"/>
              <a:chOff x="2110795" y="1179665"/>
              <a:chExt cx="80700" cy="1526144"/>
            </a:xfrm>
          </p:grpSpPr>
          <p:sp>
            <p:nvSpPr>
              <p:cNvPr id="4539" name="Google Shape;4539;p5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57"/>
            <p:cNvGrpSpPr/>
            <p:nvPr/>
          </p:nvGrpSpPr>
          <p:grpSpPr>
            <a:xfrm>
              <a:off x="2284655" y="1179665"/>
              <a:ext cx="80700" cy="1526144"/>
              <a:chOff x="2284655" y="1179665"/>
              <a:chExt cx="80700" cy="1526144"/>
            </a:xfrm>
          </p:grpSpPr>
          <p:sp>
            <p:nvSpPr>
              <p:cNvPr id="4550" name="Google Shape;4550;p5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0" name="Google Shape;4560;p57"/>
          <p:cNvGrpSpPr/>
          <p:nvPr/>
        </p:nvGrpSpPr>
        <p:grpSpPr>
          <a:xfrm>
            <a:off x="2611693" y="986760"/>
            <a:ext cx="1364248" cy="1102133"/>
            <a:chOff x="2623904" y="1198803"/>
            <a:chExt cx="1364248" cy="1102133"/>
          </a:xfrm>
        </p:grpSpPr>
        <p:grpSp>
          <p:nvGrpSpPr>
            <p:cNvPr id="4561" name="Google Shape;4561;p57"/>
            <p:cNvGrpSpPr/>
            <p:nvPr/>
          </p:nvGrpSpPr>
          <p:grpSpPr>
            <a:xfrm>
              <a:off x="2623907" y="1198803"/>
              <a:ext cx="1364245" cy="273000"/>
              <a:chOff x="2623907" y="1198803"/>
              <a:chExt cx="1364245" cy="273000"/>
            </a:xfrm>
          </p:grpSpPr>
          <p:sp>
            <p:nvSpPr>
              <p:cNvPr id="4562" name="Google Shape;4562;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57"/>
            <p:cNvGrpSpPr/>
            <p:nvPr/>
          </p:nvGrpSpPr>
          <p:grpSpPr>
            <a:xfrm>
              <a:off x="2623904" y="1476964"/>
              <a:ext cx="1364245" cy="273000"/>
              <a:chOff x="2623904" y="1476964"/>
              <a:chExt cx="1364245" cy="273000"/>
            </a:xfrm>
          </p:grpSpPr>
          <p:sp>
            <p:nvSpPr>
              <p:cNvPr id="4568" name="Google Shape;4568;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57"/>
            <p:cNvGrpSpPr/>
            <p:nvPr/>
          </p:nvGrpSpPr>
          <p:grpSpPr>
            <a:xfrm>
              <a:off x="2623907" y="1749775"/>
              <a:ext cx="1364245" cy="273000"/>
              <a:chOff x="2623907" y="1749775"/>
              <a:chExt cx="1364245" cy="273000"/>
            </a:xfrm>
          </p:grpSpPr>
          <p:sp>
            <p:nvSpPr>
              <p:cNvPr id="4574" name="Google Shape;4574;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9" name="Google Shape;4579;p57"/>
            <p:cNvGrpSpPr/>
            <p:nvPr/>
          </p:nvGrpSpPr>
          <p:grpSpPr>
            <a:xfrm>
              <a:off x="2623904" y="2027936"/>
              <a:ext cx="1364245" cy="273000"/>
              <a:chOff x="2623904" y="2027936"/>
              <a:chExt cx="1364245" cy="273000"/>
            </a:xfrm>
          </p:grpSpPr>
          <p:sp>
            <p:nvSpPr>
              <p:cNvPr id="4580" name="Google Shape;4580;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85" name="Google Shape;4585;p57"/>
          <p:cNvGrpSpPr/>
          <p:nvPr/>
        </p:nvGrpSpPr>
        <p:grpSpPr>
          <a:xfrm>
            <a:off x="2601154" y="2445833"/>
            <a:ext cx="1387541" cy="159124"/>
            <a:chOff x="3200660" y="2180272"/>
            <a:chExt cx="2563824" cy="378237"/>
          </a:xfrm>
        </p:grpSpPr>
        <p:sp>
          <p:nvSpPr>
            <p:cNvPr id="4586" name="Google Shape;4586;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57"/>
          <p:cNvGrpSpPr/>
          <p:nvPr/>
        </p:nvGrpSpPr>
        <p:grpSpPr>
          <a:xfrm>
            <a:off x="2597679" y="2723597"/>
            <a:ext cx="1390502" cy="159625"/>
            <a:chOff x="3530150" y="2790075"/>
            <a:chExt cx="1962600" cy="225300"/>
          </a:xfrm>
        </p:grpSpPr>
        <p:sp>
          <p:nvSpPr>
            <p:cNvPr id="4605" name="Google Shape;4605;p5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7"/>
          <p:cNvGrpSpPr/>
          <p:nvPr/>
        </p:nvGrpSpPr>
        <p:grpSpPr>
          <a:xfrm>
            <a:off x="2597736" y="3001862"/>
            <a:ext cx="1411629" cy="154175"/>
            <a:chOff x="3558802" y="4011244"/>
            <a:chExt cx="1866000" cy="111600"/>
          </a:xfrm>
        </p:grpSpPr>
        <p:sp>
          <p:nvSpPr>
            <p:cNvPr id="4608" name="Google Shape;4608;p5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57"/>
          <p:cNvGrpSpPr/>
          <p:nvPr/>
        </p:nvGrpSpPr>
        <p:grpSpPr>
          <a:xfrm>
            <a:off x="2598024" y="2207432"/>
            <a:ext cx="1383503" cy="119761"/>
            <a:chOff x="3465975" y="2270258"/>
            <a:chExt cx="1986364" cy="171947"/>
          </a:xfrm>
        </p:grpSpPr>
        <p:sp>
          <p:nvSpPr>
            <p:cNvPr id="4611" name="Google Shape;4611;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57"/>
          <p:cNvGrpSpPr/>
          <p:nvPr/>
        </p:nvGrpSpPr>
        <p:grpSpPr>
          <a:xfrm>
            <a:off x="2609031" y="3571205"/>
            <a:ext cx="1369531" cy="195460"/>
            <a:chOff x="723300" y="4253549"/>
            <a:chExt cx="2276482" cy="324900"/>
          </a:xfrm>
        </p:grpSpPr>
        <p:sp>
          <p:nvSpPr>
            <p:cNvPr id="4620" name="Google Shape;4620;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5" name="Google Shape;4625;p57"/>
          <p:cNvGrpSpPr/>
          <p:nvPr/>
        </p:nvGrpSpPr>
        <p:grpSpPr>
          <a:xfrm>
            <a:off x="2598592" y="3272446"/>
            <a:ext cx="1389066" cy="180119"/>
            <a:chOff x="705948" y="3788465"/>
            <a:chExt cx="2308953" cy="299400"/>
          </a:xfrm>
        </p:grpSpPr>
        <p:sp>
          <p:nvSpPr>
            <p:cNvPr id="4626" name="Google Shape;4626;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57"/>
          <p:cNvGrpSpPr/>
          <p:nvPr/>
        </p:nvGrpSpPr>
        <p:grpSpPr>
          <a:xfrm>
            <a:off x="4195583" y="1876400"/>
            <a:ext cx="1433821" cy="191501"/>
            <a:chOff x="4273350" y="2088443"/>
            <a:chExt cx="1433821" cy="191501"/>
          </a:xfrm>
        </p:grpSpPr>
        <p:grpSp>
          <p:nvGrpSpPr>
            <p:cNvPr id="4632" name="Google Shape;4632;p57"/>
            <p:cNvGrpSpPr/>
            <p:nvPr/>
          </p:nvGrpSpPr>
          <p:grpSpPr>
            <a:xfrm>
              <a:off x="4273350" y="2088443"/>
              <a:ext cx="1433821" cy="0"/>
              <a:chOff x="5224975" y="2962250"/>
              <a:chExt cx="1544400" cy="0"/>
            </a:xfrm>
          </p:grpSpPr>
          <p:cxnSp>
            <p:nvCxnSpPr>
              <p:cNvPr id="4633" name="Google Shape;4633;p5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634" name="Google Shape;4634;p5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635" name="Google Shape;4635;p57"/>
            <p:cNvGrpSpPr/>
            <p:nvPr/>
          </p:nvGrpSpPr>
          <p:grpSpPr>
            <a:xfrm>
              <a:off x="4273350" y="2279944"/>
              <a:ext cx="1433821" cy="0"/>
              <a:chOff x="5224975" y="2962250"/>
              <a:chExt cx="1544400" cy="0"/>
            </a:xfrm>
          </p:grpSpPr>
          <p:cxnSp>
            <p:nvCxnSpPr>
              <p:cNvPr id="4636" name="Google Shape;4636;p5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637" name="Google Shape;4637;p5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638" name="Google Shape;4638;p57"/>
          <p:cNvGrpSpPr/>
          <p:nvPr/>
        </p:nvGrpSpPr>
        <p:grpSpPr>
          <a:xfrm>
            <a:off x="2646529" y="3885304"/>
            <a:ext cx="1304609" cy="294074"/>
            <a:chOff x="2658741" y="4097347"/>
            <a:chExt cx="1304609" cy="294074"/>
          </a:xfrm>
        </p:grpSpPr>
        <p:grpSp>
          <p:nvGrpSpPr>
            <p:cNvPr id="4639" name="Google Shape;4639;p57"/>
            <p:cNvGrpSpPr/>
            <p:nvPr/>
          </p:nvGrpSpPr>
          <p:grpSpPr>
            <a:xfrm>
              <a:off x="2658741" y="4097347"/>
              <a:ext cx="118572" cy="294074"/>
              <a:chOff x="3343310" y="4475555"/>
              <a:chExt cx="127717" cy="316753"/>
            </a:xfrm>
          </p:grpSpPr>
          <p:sp>
            <p:nvSpPr>
              <p:cNvPr id="4640" name="Google Shape;4640;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2" name="Google Shape;4642;p57"/>
            <p:cNvGrpSpPr/>
            <p:nvPr/>
          </p:nvGrpSpPr>
          <p:grpSpPr>
            <a:xfrm>
              <a:off x="3815519" y="4098388"/>
              <a:ext cx="147831" cy="291991"/>
              <a:chOff x="3527539" y="4476677"/>
              <a:chExt cx="159232" cy="314510"/>
            </a:xfrm>
          </p:grpSpPr>
          <p:sp>
            <p:nvSpPr>
              <p:cNvPr id="4643" name="Google Shape;4643;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5" name="Google Shape;4645;p57"/>
            <p:cNvGrpSpPr/>
            <p:nvPr/>
          </p:nvGrpSpPr>
          <p:grpSpPr>
            <a:xfrm>
              <a:off x="3511696" y="4098388"/>
              <a:ext cx="147831" cy="291991"/>
              <a:chOff x="3527539" y="4476677"/>
              <a:chExt cx="159232" cy="314510"/>
            </a:xfrm>
          </p:grpSpPr>
          <p:sp>
            <p:nvSpPr>
              <p:cNvPr id="4646" name="Google Shape;4646;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8" name="Google Shape;4648;p57"/>
            <p:cNvGrpSpPr/>
            <p:nvPr/>
          </p:nvGrpSpPr>
          <p:grpSpPr>
            <a:xfrm>
              <a:off x="3207874" y="4098388"/>
              <a:ext cx="147831" cy="291991"/>
              <a:chOff x="3527539" y="4476677"/>
              <a:chExt cx="159232" cy="314510"/>
            </a:xfrm>
          </p:grpSpPr>
          <p:sp>
            <p:nvSpPr>
              <p:cNvPr id="4649" name="Google Shape;4649;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1" name="Google Shape;4651;p57"/>
            <p:cNvGrpSpPr/>
            <p:nvPr/>
          </p:nvGrpSpPr>
          <p:grpSpPr>
            <a:xfrm>
              <a:off x="2933305" y="4097347"/>
              <a:ext cx="118572" cy="294074"/>
              <a:chOff x="3343310" y="4475555"/>
              <a:chExt cx="127717" cy="316753"/>
            </a:xfrm>
          </p:grpSpPr>
          <p:sp>
            <p:nvSpPr>
              <p:cNvPr id="4652" name="Google Shape;4652;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4" name="Google Shape;4654;p57"/>
          <p:cNvGrpSpPr/>
          <p:nvPr/>
        </p:nvGrpSpPr>
        <p:grpSpPr>
          <a:xfrm>
            <a:off x="4197138" y="963998"/>
            <a:ext cx="1430711" cy="751237"/>
            <a:chOff x="5159450" y="1919950"/>
            <a:chExt cx="1541050" cy="862500"/>
          </a:xfrm>
        </p:grpSpPr>
        <p:sp>
          <p:nvSpPr>
            <p:cNvPr id="4655" name="Google Shape;4655;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4656" name="Google Shape;4656;p57"/>
            <p:cNvGrpSpPr/>
            <p:nvPr/>
          </p:nvGrpSpPr>
          <p:grpSpPr>
            <a:xfrm>
              <a:off x="5159450" y="1919950"/>
              <a:ext cx="1541050" cy="862500"/>
              <a:chOff x="5159450" y="1919950"/>
              <a:chExt cx="1541050" cy="862500"/>
            </a:xfrm>
          </p:grpSpPr>
          <p:cxnSp>
            <p:nvCxnSpPr>
              <p:cNvPr id="4657" name="Google Shape;4657;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658" name="Google Shape;4658;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659" name="Google Shape;4659;p57"/>
          <p:cNvGrpSpPr/>
          <p:nvPr/>
        </p:nvGrpSpPr>
        <p:grpSpPr>
          <a:xfrm>
            <a:off x="4245275" y="2227768"/>
            <a:ext cx="1334436" cy="967914"/>
            <a:chOff x="4294923" y="2439811"/>
            <a:chExt cx="1334436" cy="967914"/>
          </a:xfrm>
        </p:grpSpPr>
        <p:grpSp>
          <p:nvGrpSpPr>
            <p:cNvPr id="4660" name="Google Shape;4660;p57"/>
            <p:cNvGrpSpPr/>
            <p:nvPr/>
          </p:nvGrpSpPr>
          <p:grpSpPr>
            <a:xfrm>
              <a:off x="4960455" y="2469658"/>
              <a:ext cx="668904" cy="885524"/>
              <a:chOff x="4960455" y="2469658"/>
              <a:chExt cx="668904" cy="885524"/>
            </a:xfrm>
          </p:grpSpPr>
          <p:sp>
            <p:nvSpPr>
              <p:cNvPr id="4661" name="Google Shape;4661;p5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57"/>
            <p:cNvGrpSpPr/>
            <p:nvPr/>
          </p:nvGrpSpPr>
          <p:grpSpPr>
            <a:xfrm>
              <a:off x="4294923" y="2469658"/>
              <a:ext cx="668951" cy="885524"/>
              <a:chOff x="4294923" y="2469658"/>
              <a:chExt cx="668951" cy="885524"/>
            </a:xfrm>
          </p:grpSpPr>
          <p:sp>
            <p:nvSpPr>
              <p:cNvPr id="4668" name="Google Shape;4668;p5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4" name="Google Shape;4674;p5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57"/>
          <p:cNvGrpSpPr/>
          <p:nvPr/>
        </p:nvGrpSpPr>
        <p:grpSpPr>
          <a:xfrm>
            <a:off x="4231478" y="3282213"/>
            <a:ext cx="1430949" cy="897289"/>
            <a:chOff x="4351371" y="3547942"/>
            <a:chExt cx="1345130" cy="843475"/>
          </a:xfrm>
        </p:grpSpPr>
        <p:grpSp>
          <p:nvGrpSpPr>
            <p:cNvPr id="4676" name="Google Shape;4676;p57"/>
            <p:cNvGrpSpPr/>
            <p:nvPr/>
          </p:nvGrpSpPr>
          <p:grpSpPr>
            <a:xfrm>
              <a:off x="4351371" y="4209917"/>
              <a:ext cx="1345130" cy="181500"/>
              <a:chOff x="4351371" y="4209917"/>
              <a:chExt cx="1345130" cy="181500"/>
            </a:xfrm>
          </p:grpSpPr>
          <p:sp>
            <p:nvSpPr>
              <p:cNvPr id="4677" name="Google Shape;4677;p5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8" name="Google Shape;4678;p5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679" name="Google Shape;4679;p57"/>
            <p:cNvGrpSpPr/>
            <p:nvPr/>
          </p:nvGrpSpPr>
          <p:grpSpPr>
            <a:xfrm>
              <a:off x="4403010" y="3985221"/>
              <a:ext cx="1109518" cy="181500"/>
              <a:chOff x="4403010" y="3985221"/>
              <a:chExt cx="1109518" cy="181500"/>
            </a:xfrm>
          </p:grpSpPr>
          <p:sp>
            <p:nvSpPr>
              <p:cNvPr id="4680" name="Google Shape;4680;p5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1" name="Google Shape;4681;p5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682" name="Google Shape;4682;p57"/>
            <p:cNvGrpSpPr/>
            <p:nvPr/>
          </p:nvGrpSpPr>
          <p:grpSpPr>
            <a:xfrm>
              <a:off x="4618704" y="3766582"/>
              <a:ext cx="807858" cy="181500"/>
              <a:chOff x="4618704" y="3766582"/>
              <a:chExt cx="807858" cy="181500"/>
            </a:xfrm>
          </p:grpSpPr>
          <p:sp>
            <p:nvSpPr>
              <p:cNvPr id="4683" name="Google Shape;4683;p5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4" name="Google Shape;4684;p5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685" name="Google Shape;4685;p57"/>
            <p:cNvGrpSpPr/>
            <p:nvPr/>
          </p:nvGrpSpPr>
          <p:grpSpPr>
            <a:xfrm>
              <a:off x="4735238" y="3547942"/>
              <a:ext cx="462839" cy="181500"/>
              <a:chOff x="4735238" y="3547942"/>
              <a:chExt cx="462839" cy="181500"/>
            </a:xfrm>
          </p:grpSpPr>
          <p:sp>
            <p:nvSpPr>
              <p:cNvPr id="4686" name="Google Shape;4686;p5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7" name="Google Shape;4687;p5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688" name="Google Shape;4688;p57"/>
          <p:cNvGrpSpPr/>
          <p:nvPr/>
        </p:nvGrpSpPr>
        <p:grpSpPr>
          <a:xfrm>
            <a:off x="7407836" y="2217537"/>
            <a:ext cx="1020955" cy="928853"/>
            <a:chOff x="926675" y="238125"/>
            <a:chExt cx="5755100" cy="5232975"/>
          </a:xfrm>
        </p:grpSpPr>
        <p:sp>
          <p:nvSpPr>
            <p:cNvPr id="4689" name="Google Shape;4689;p5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57"/>
          <p:cNvGrpSpPr/>
          <p:nvPr/>
        </p:nvGrpSpPr>
        <p:grpSpPr>
          <a:xfrm>
            <a:off x="715210" y="2616272"/>
            <a:ext cx="1695374" cy="1560837"/>
            <a:chOff x="727421" y="2828315"/>
            <a:chExt cx="1695374" cy="1560837"/>
          </a:xfrm>
        </p:grpSpPr>
        <p:grpSp>
          <p:nvGrpSpPr>
            <p:cNvPr id="4694" name="Google Shape;4694;p57"/>
            <p:cNvGrpSpPr/>
            <p:nvPr/>
          </p:nvGrpSpPr>
          <p:grpSpPr>
            <a:xfrm>
              <a:off x="727421" y="2828315"/>
              <a:ext cx="1695374" cy="1560837"/>
              <a:chOff x="734799" y="2782450"/>
              <a:chExt cx="1571100" cy="1577400"/>
            </a:xfrm>
          </p:grpSpPr>
          <p:cxnSp>
            <p:nvCxnSpPr>
              <p:cNvPr id="4695" name="Google Shape;469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696" name="Google Shape;469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697" name="Google Shape;4697;p57"/>
            <p:cNvGrpSpPr/>
            <p:nvPr/>
          </p:nvGrpSpPr>
          <p:grpSpPr>
            <a:xfrm>
              <a:off x="819108" y="2882501"/>
              <a:ext cx="1556791" cy="1426186"/>
              <a:chOff x="819108" y="2882501"/>
              <a:chExt cx="1556791" cy="1426186"/>
            </a:xfrm>
          </p:grpSpPr>
          <p:grpSp>
            <p:nvGrpSpPr>
              <p:cNvPr id="4698" name="Google Shape;4698;p57"/>
              <p:cNvGrpSpPr/>
              <p:nvPr/>
            </p:nvGrpSpPr>
            <p:grpSpPr>
              <a:xfrm>
                <a:off x="819108" y="2882501"/>
                <a:ext cx="103104" cy="1426186"/>
                <a:chOff x="4674013" y="3100904"/>
                <a:chExt cx="122758" cy="1698043"/>
              </a:xfrm>
            </p:grpSpPr>
            <p:sp>
              <p:nvSpPr>
                <p:cNvPr id="4699" name="Google Shape;4699;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57"/>
              <p:cNvGrpSpPr/>
              <p:nvPr/>
            </p:nvGrpSpPr>
            <p:grpSpPr>
              <a:xfrm>
                <a:off x="1062475" y="2882501"/>
                <a:ext cx="103104" cy="1426186"/>
                <a:chOff x="4940438" y="3100904"/>
                <a:chExt cx="122758" cy="1698043"/>
              </a:xfrm>
            </p:grpSpPr>
            <p:sp>
              <p:nvSpPr>
                <p:cNvPr id="4707" name="Google Shape;4707;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57"/>
              <p:cNvGrpSpPr/>
              <p:nvPr/>
            </p:nvGrpSpPr>
            <p:grpSpPr>
              <a:xfrm>
                <a:off x="1299324" y="2882501"/>
                <a:ext cx="103104" cy="1426186"/>
                <a:chOff x="5206863" y="3100904"/>
                <a:chExt cx="122758" cy="1698043"/>
              </a:xfrm>
            </p:grpSpPr>
            <p:sp>
              <p:nvSpPr>
                <p:cNvPr id="4715" name="Google Shape;4715;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57"/>
              <p:cNvGrpSpPr/>
              <p:nvPr/>
            </p:nvGrpSpPr>
            <p:grpSpPr>
              <a:xfrm>
                <a:off x="1786057" y="2882501"/>
                <a:ext cx="103104" cy="1426186"/>
                <a:chOff x="6006138" y="3143629"/>
                <a:chExt cx="122758" cy="1698043"/>
              </a:xfrm>
            </p:grpSpPr>
            <p:sp>
              <p:nvSpPr>
                <p:cNvPr id="4723" name="Google Shape;4723;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0" name="Google Shape;4730;p57"/>
              <p:cNvGrpSpPr/>
              <p:nvPr/>
            </p:nvGrpSpPr>
            <p:grpSpPr>
              <a:xfrm>
                <a:off x="2029422" y="2882501"/>
                <a:ext cx="103104" cy="1426186"/>
                <a:chOff x="6805413" y="3100904"/>
                <a:chExt cx="122758" cy="1698043"/>
              </a:xfrm>
            </p:grpSpPr>
            <p:sp>
              <p:nvSpPr>
                <p:cNvPr id="4731" name="Google Shape;4731;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57"/>
              <p:cNvGrpSpPr/>
              <p:nvPr/>
            </p:nvGrpSpPr>
            <p:grpSpPr>
              <a:xfrm>
                <a:off x="2272795" y="2882501"/>
                <a:ext cx="103104" cy="1426186"/>
                <a:chOff x="5206863" y="3100904"/>
                <a:chExt cx="122758" cy="1698043"/>
              </a:xfrm>
            </p:grpSpPr>
            <p:sp>
              <p:nvSpPr>
                <p:cNvPr id="4739" name="Google Shape;4739;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6" name="Google Shape;4746;p57"/>
              <p:cNvGrpSpPr/>
              <p:nvPr/>
            </p:nvGrpSpPr>
            <p:grpSpPr>
              <a:xfrm>
                <a:off x="1542694" y="2882501"/>
                <a:ext cx="103104" cy="1426186"/>
                <a:chOff x="6006138" y="3143629"/>
                <a:chExt cx="122758" cy="1698043"/>
              </a:xfrm>
            </p:grpSpPr>
            <p:sp>
              <p:nvSpPr>
                <p:cNvPr id="4747" name="Google Shape;4747;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54" name="Google Shape;4754;p57"/>
          <p:cNvGrpSpPr/>
          <p:nvPr/>
        </p:nvGrpSpPr>
        <p:grpSpPr>
          <a:xfrm>
            <a:off x="5671260" y="3305994"/>
            <a:ext cx="2749952" cy="870677"/>
            <a:chOff x="238125" y="1725700"/>
            <a:chExt cx="7139025" cy="2260325"/>
          </a:xfrm>
        </p:grpSpPr>
        <p:sp>
          <p:nvSpPr>
            <p:cNvPr id="4755" name="Google Shape;4755;p5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57"/>
          <p:cNvGrpSpPr/>
          <p:nvPr/>
        </p:nvGrpSpPr>
        <p:grpSpPr>
          <a:xfrm>
            <a:off x="5941424" y="2247740"/>
            <a:ext cx="1105452" cy="916747"/>
            <a:chOff x="5249100" y="1210600"/>
            <a:chExt cx="3502700" cy="2904775"/>
          </a:xfrm>
        </p:grpSpPr>
        <p:sp>
          <p:nvSpPr>
            <p:cNvPr id="4766" name="Google Shape;4766;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70" name="Google Shape;4770;p5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771" name="Google Shape;4771;p5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772" name="Google Shape;4772;p5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773" name="Google Shape;4773;p5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774" name="Google Shape;4774;p5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57"/>
          <p:cNvGrpSpPr/>
          <p:nvPr/>
        </p:nvGrpSpPr>
        <p:grpSpPr>
          <a:xfrm>
            <a:off x="7123972" y="967158"/>
            <a:ext cx="1304650" cy="1124856"/>
            <a:chOff x="7287122" y="1165658"/>
            <a:chExt cx="1219413" cy="1051365"/>
          </a:xfrm>
        </p:grpSpPr>
        <p:grpSp>
          <p:nvGrpSpPr>
            <p:cNvPr id="4776" name="Google Shape;4776;p57"/>
            <p:cNvGrpSpPr/>
            <p:nvPr/>
          </p:nvGrpSpPr>
          <p:grpSpPr>
            <a:xfrm>
              <a:off x="7287122" y="1969723"/>
              <a:ext cx="1219413" cy="247300"/>
              <a:chOff x="7287122" y="1969723"/>
              <a:chExt cx="1219413" cy="247300"/>
            </a:xfrm>
          </p:grpSpPr>
          <p:sp>
            <p:nvSpPr>
              <p:cNvPr id="4777" name="Google Shape;4777;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8" name="Google Shape;4778;p57"/>
              <p:cNvGrpSpPr/>
              <p:nvPr/>
            </p:nvGrpSpPr>
            <p:grpSpPr>
              <a:xfrm>
                <a:off x="7287122" y="2063892"/>
                <a:ext cx="1151753" cy="73428"/>
                <a:chOff x="7287122" y="2063892"/>
                <a:chExt cx="1151753" cy="73428"/>
              </a:xfrm>
            </p:grpSpPr>
            <p:sp>
              <p:nvSpPr>
                <p:cNvPr id="4779" name="Google Shape;4779;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80" name="Google Shape;4780;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781" name="Google Shape;4781;p57"/>
            <p:cNvGrpSpPr/>
            <p:nvPr/>
          </p:nvGrpSpPr>
          <p:grpSpPr>
            <a:xfrm>
              <a:off x="7287122" y="1712201"/>
              <a:ext cx="1219403" cy="246767"/>
              <a:chOff x="7287122" y="1712201"/>
              <a:chExt cx="1219403" cy="246767"/>
            </a:xfrm>
          </p:grpSpPr>
          <p:sp>
            <p:nvSpPr>
              <p:cNvPr id="4782" name="Google Shape;4782;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3" name="Google Shape;4783;p57"/>
              <p:cNvGrpSpPr/>
              <p:nvPr/>
            </p:nvGrpSpPr>
            <p:grpSpPr>
              <a:xfrm>
                <a:off x="7287122" y="1842861"/>
                <a:ext cx="1005303" cy="73419"/>
                <a:chOff x="7287122" y="1842861"/>
                <a:chExt cx="1005303" cy="73419"/>
              </a:xfrm>
            </p:grpSpPr>
            <p:sp>
              <p:nvSpPr>
                <p:cNvPr id="4784" name="Google Shape;4784;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85" name="Google Shape;4785;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786" name="Google Shape;4786;p57"/>
            <p:cNvGrpSpPr/>
            <p:nvPr/>
          </p:nvGrpSpPr>
          <p:grpSpPr>
            <a:xfrm>
              <a:off x="7287122" y="1447520"/>
              <a:ext cx="1219403" cy="286667"/>
              <a:chOff x="7287122" y="1447520"/>
              <a:chExt cx="1219403" cy="286667"/>
            </a:xfrm>
          </p:grpSpPr>
          <p:sp>
            <p:nvSpPr>
              <p:cNvPr id="4787" name="Google Shape;4787;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8" name="Google Shape;4788;p57"/>
              <p:cNvGrpSpPr/>
              <p:nvPr/>
            </p:nvGrpSpPr>
            <p:grpSpPr>
              <a:xfrm>
                <a:off x="7287122" y="1581977"/>
                <a:ext cx="852803" cy="73428"/>
                <a:chOff x="7287122" y="1581977"/>
                <a:chExt cx="852803" cy="73428"/>
              </a:xfrm>
            </p:grpSpPr>
            <p:sp>
              <p:nvSpPr>
                <p:cNvPr id="4789" name="Google Shape;4789;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90" name="Google Shape;4790;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791" name="Google Shape;4791;p57"/>
            <p:cNvGrpSpPr/>
            <p:nvPr/>
          </p:nvGrpSpPr>
          <p:grpSpPr>
            <a:xfrm>
              <a:off x="7287122" y="1165658"/>
              <a:ext cx="1219403" cy="344253"/>
              <a:chOff x="7287122" y="1165658"/>
              <a:chExt cx="1219403" cy="344253"/>
            </a:xfrm>
          </p:grpSpPr>
          <p:sp>
            <p:nvSpPr>
              <p:cNvPr id="4792" name="Google Shape;4792;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3" name="Google Shape;4793;p57"/>
              <p:cNvGrpSpPr/>
              <p:nvPr/>
            </p:nvGrpSpPr>
            <p:grpSpPr>
              <a:xfrm>
                <a:off x="7287122" y="1341025"/>
                <a:ext cx="695703" cy="73419"/>
                <a:chOff x="7287122" y="1341025"/>
                <a:chExt cx="695703" cy="73419"/>
              </a:xfrm>
            </p:grpSpPr>
            <p:sp>
              <p:nvSpPr>
                <p:cNvPr id="4794" name="Google Shape;4794;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95" name="Google Shape;4795;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796" name="Google Shape;4796;p57"/>
          <p:cNvGrpSpPr/>
          <p:nvPr/>
        </p:nvGrpSpPr>
        <p:grpSpPr>
          <a:xfrm>
            <a:off x="5790464" y="973181"/>
            <a:ext cx="1397729" cy="1098540"/>
            <a:chOff x="5900602" y="1193063"/>
            <a:chExt cx="1299851" cy="1021707"/>
          </a:xfrm>
        </p:grpSpPr>
        <p:grpSp>
          <p:nvGrpSpPr>
            <p:cNvPr id="4797" name="Google Shape;4797;p57"/>
            <p:cNvGrpSpPr/>
            <p:nvPr/>
          </p:nvGrpSpPr>
          <p:grpSpPr>
            <a:xfrm>
              <a:off x="6520337" y="1193063"/>
              <a:ext cx="341815" cy="799959"/>
              <a:chOff x="6520337" y="1193063"/>
              <a:chExt cx="341815" cy="799959"/>
            </a:xfrm>
          </p:grpSpPr>
          <p:grpSp>
            <p:nvGrpSpPr>
              <p:cNvPr id="4798" name="Google Shape;4798;p57"/>
              <p:cNvGrpSpPr/>
              <p:nvPr/>
            </p:nvGrpSpPr>
            <p:grpSpPr>
              <a:xfrm>
                <a:off x="6520337" y="1589527"/>
                <a:ext cx="213950" cy="403494"/>
                <a:chOff x="6520337" y="1589527"/>
                <a:chExt cx="213950" cy="403494"/>
              </a:xfrm>
            </p:grpSpPr>
            <p:sp>
              <p:nvSpPr>
                <p:cNvPr id="4799" name="Google Shape;4799;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57"/>
              <p:cNvGrpSpPr/>
              <p:nvPr/>
            </p:nvGrpSpPr>
            <p:grpSpPr>
              <a:xfrm>
                <a:off x="6577204" y="1193063"/>
                <a:ext cx="284947" cy="464512"/>
                <a:chOff x="6577204" y="1193063"/>
                <a:chExt cx="284947" cy="464512"/>
              </a:xfrm>
            </p:grpSpPr>
            <p:sp>
              <p:nvSpPr>
                <p:cNvPr id="4802" name="Google Shape;4802;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3" name="Google Shape;4803;p5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804" name="Google Shape;4804;p57"/>
            <p:cNvGrpSpPr/>
            <p:nvPr/>
          </p:nvGrpSpPr>
          <p:grpSpPr>
            <a:xfrm>
              <a:off x="6238903" y="1193063"/>
              <a:ext cx="300475" cy="900152"/>
              <a:chOff x="6238903" y="1193063"/>
              <a:chExt cx="300475" cy="900152"/>
            </a:xfrm>
          </p:grpSpPr>
          <p:grpSp>
            <p:nvGrpSpPr>
              <p:cNvPr id="4805" name="Google Shape;4805;p57"/>
              <p:cNvGrpSpPr/>
              <p:nvPr/>
            </p:nvGrpSpPr>
            <p:grpSpPr>
              <a:xfrm>
                <a:off x="6290865" y="1489315"/>
                <a:ext cx="248514" cy="603900"/>
                <a:chOff x="6290865" y="1489315"/>
                <a:chExt cx="248514" cy="603900"/>
              </a:xfrm>
            </p:grpSpPr>
            <p:sp>
              <p:nvSpPr>
                <p:cNvPr id="4806" name="Google Shape;4806;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8" name="Google Shape;4808;p57"/>
              <p:cNvGrpSpPr/>
              <p:nvPr/>
            </p:nvGrpSpPr>
            <p:grpSpPr>
              <a:xfrm>
                <a:off x="6238903" y="1193063"/>
                <a:ext cx="284947" cy="333087"/>
                <a:chOff x="6238903" y="1193063"/>
                <a:chExt cx="284947" cy="333087"/>
              </a:xfrm>
            </p:grpSpPr>
            <p:sp>
              <p:nvSpPr>
                <p:cNvPr id="4809" name="Google Shape;4809;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0" name="Google Shape;4810;p5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811" name="Google Shape;4811;p57"/>
            <p:cNvGrpSpPr/>
            <p:nvPr/>
          </p:nvGrpSpPr>
          <p:grpSpPr>
            <a:xfrm>
              <a:off x="5900602" y="1193063"/>
              <a:ext cx="444345" cy="1021707"/>
              <a:chOff x="5900602" y="1193063"/>
              <a:chExt cx="444345" cy="1021707"/>
            </a:xfrm>
          </p:grpSpPr>
          <p:grpSp>
            <p:nvGrpSpPr>
              <p:cNvPr id="4812" name="Google Shape;4812;p57"/>
              <p:cNvGrpSpPr/>
              <p:nvPr/>
            </p:nvGrpSpPr>
            <p:grpSpPr>
              <a:xfrm>
                <a:off x="6046501" y="1367785"/>
                <a:ext cx="298446" cy="846986"/>
                <a:chOff x="6046501" y="1367785"/>
                <a:chExt cx="298446" cy="846986"/>
              </a:xfrm>
            </p:grpSpPr>
            <p:sp>
              <p:nvSpPr>
                <p:cNvPr id="4813" name="Google Shape;4813;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5" name="Google Shape;4815;p57"/>
              <p:cNvGrpSpPr/>
              <p:nvPr/>
            </p:nvGrpSpPr>
            <p:grpSpPr>
              <a:xfrm>
                <a:off x="5900602" y="1193063"/>
                <a:ext cx="284947" cy="182312"/>
                <a:chOff x="5900602" y="1193063"/>
                <a:chExt cx="284947" cy="182312"/>
              </a:xfrm>
            </p:grpSpPr>
            <p:sp>
              <p:nvSpPr>
                <p:cNvPr id="4816" name="Google Shape;4816;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7" name="Google Shape;4817;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818" name="Google Shape;4818;p57"/>
            <p:cNvGrpSpPr/>
            <p:nvPr/>
          </p:nvGrpSpPr>
          <p:grpSpPr>
            <a:xfrm>
              <a:off x="6738300" y="1193063"/>
              <a:ext cx="462153" cy="707634"/>
              <a:chOff x="6738300" y="1193063"/>
              <a:chExt cx="462153" cy="707634"/>
            </a:xfrm>
          </p:grpSpPr>
          <p:grpSp>
            <p:nvGrpSpPr>
              <p:cNvPr id="4819" name="Google Shape;4819;p57"/>
              <p:cNvGrpSpPr/>
              <p:nvPr/>
            </p:nvGrpSpPr>
            <p:grpSpPr>
              <a:xfrm>
                <a:off x="6915505" y="1193063"/>
                <a:ext cx="284947" cy="597387"/>
                <a:chOff x="6915505" y="1193063"/>
                <a:chExt cx="284947" cy="597387"/>
              </a:xfrm>
            </p:grpSpPr>
            <p:sp>
              <p:nvSpPr>
                <p:cNvPr id="4820" name="Google Shape;4820;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21" name="Google Shape;4821;p5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822" name="Google Shape;4822;p57"/>
              <p:cNvGrpSpPr/>
              <p:nvPr/>
            </p:nvGrpSpPr>
            <p:grpSpPr>
              <a:xfrm>
                <a:off x="6738300" y="1684725"/>
                <a:ext cx="230066" cy="215971"/>
                <a:chOff x="6738300" y="1684725"/>
                <a:chExt cx="230066" cy="215971"/>
              </a:xfrm>
            </p:grpSpPr>
            <p:sp>
              <p:nvSpPr>
                <p:cNvPr id="4823" name="Google Shape;4823;p5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28"/>
        <p:cNvGrpSpPr/>
        <p:nvPr/>
      </p:nvGrpSpPr>
      <p:grpSpPr>
        <a:xfrm>
          <a:off x="0" y="0"/>
          <a:ext cx="0" cy="0"/>
          <a:chOff x="0" y="0"/>
          <a:chExt cx="0" cy="0"/>
        </a:xfrm>
      </p:grpSpPr>
      <p:grpSp>
        <p:nvGrpSpPr>
          <p:cNvPr id="4829" name="Google Shape;4829;p58"/>
          <p:cNvGrpSpPr/>
          <p:nvPr/>
        </p:nvGrpSpPr>
        <p:grpSpPr>
          <a:xfrm>
            <a:off x="821785" y="2307635"/>
            <a:ext cx="339235" cy="298186"/>
            <a:chOff x="898875" y="244725"/>
            <a:chExt cx="481800" cy="423500"/>
          </a:xfrm>
        </p:grpSpPr>
        <p:sp>
          <p:nvSpPr>
            <p:cNvPr id="4830" name="Google Shape;4830;p5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5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2" name="Google Shape;4832;p5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5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4" name="Google Shape;4834;p5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5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6" name="Google Shape;4836;p58"/>
          <p:cNvGrpSpPr/>
          <p:nvPr/>
        </p:nvGrpSpPr>
        <p:grpSpPr>
          <a:xfrm>
            <a:off x="1260167" y="2287103"/>
            <a:ext cx="298169" cy="339253"/>
            <a:chOff x="1529350" y="258825"/>
            <a:chExt cx="423475" cy="481825"/>
          </a:xfrm>
        </p:grpSpPr>
        <p:sp>
          <p:nvSpPr>
            <p:cNvPr id="4837" name="Google Shape;4837;p5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5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58"/>
          <p:cNvGrpSpPr/>
          <p:nvPr/>
        </p:nvGrpSpPr>
        <p:grpSpPr>
          <a:xfrm>
            <a:off x="2102437" y="2287102"/>
            <a:ext cx="298169" cy="339253"/>
            <a:chOff x="2707500" y="249400"/>
            <a:chExt cx="423475" cy="481825"/>
          </a:xfrm>
        </p:grpSpPr>
        <p:sp>
          <p:nvSpPr>
            <p:cNvPr id="4840" name="Google Shape;4840;p5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5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2" name="Google Shape;4842;p58"/>
          <p:cNvGrpSpPr/>
          <p:nvPr/>
        </p:nvGrpSpPr>
        <p:grpSpPr>
          <a:xfrm>
            <a:off x="2516052" y="2287428"/>
            <a:ext cx="305386" cy="338602"/>
            <a:chOff x="3300325" y="249875"/>
            <a:chExt cx="433725" cy="480900"/>
          </a:xfrm>
        </p:grpSpPr>
        <p:sp>
          <p:nvSpPr>
            <p:cNvPr id="4843" name="Google Shape;4843;p5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5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5" name="Google Shape;4845;p5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5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5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5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9" name="Google Shape;4849;p58"/>
          <p:cNvGrpSpPr/>
          <p:nvPr/>
        </p:nvGrpSpPr>
        <p:grpSpPr>
          <a:xfrm>
            <a:off x="1653142" y="2367273"/>
            <a:ext cx="340890" cy="178912"/>
            <a:chOff x="2084325" y="363300"/>
            <a:chExt cx="484150" cy="254100"/>
          </a:xfrm>
        </p:grpSpPr>
        <p:sp>
          <p:nvSpPr>
            <p:cNvPr id="4850" name="Google Shape;4850;p5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5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2" name="Google Shape;4852;p58"/>
          <p:cNvGrpSpPr/>
          <p:nvPr/>
        </p:nvGrpSpPr>
        <p:grpSpPr>
          <a:xfrm>
            <a:off x="2905137" y="2287349"/>
            <a:ext cx="352349" cy="338760"/>
            <a:chOff x="3854700" y="249750"/>
            <a:chExt cx="500425" cy="481125"/>
          </a:xfrm>
        </p:grpSpPr>
        <p:sp>
          <p:nvSpPr>
            <p:cNvPr id="4853" name="Google Shape;4853;p5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5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5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5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7" name="Google Shape;4857;p5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8" name="Google Shape;4858;p5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9" name="Google Shape;4859;p5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0" name="Google Shape;4860;p5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1" name="Google Shape;4861;p58"/>
          <p:cNvGrpSpPr/>
          <p:nvPr/>
        </p:nvGrpSpPr>
        <p:grpSpPr>
          <a:xfrm>
            <a:off x="3323126" y="2287349"/>
            <a:ext cx="352349" cy="338760"/>
            <a:chOff x="4447550" y="249750"/>
            <a:chExt cx="500425" cy="481125"/>
          </a:xfrm>
        </p:grpSpPr>
        <p:sp>
          <p:nvSpPr>
            <p:cNvPr id="4862" name="Google Shape;4862;p5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3" name="Google Shape;4863;p5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4" name="Google Shape;4864;p58"/>
          <p:cNvGrpSpPr/>
          <p:nvPr/>
        </p:nvGrpSpPr>
        <p:grpSpPr>
          <a:xfrm>
            <a:off x="3752328" y="2287102"/>
            <a:ext cx="339253" cy="339253"/>
            <a:chOff x="5049725" y="249400"/>
            <a:chExt cx="481825" cy="481825"/>
          </a:xfrm>
        </p:grpSpPr>
        <p:sp>
          <p:nvSpPr>
            <p:cNvPr id="4865" name="Google Shape;4865;p5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6" name="Google Shape;4866;p5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7" name="Google Shape;4867;p58"/>
          <p:cNvGrpSpPr/>
          <p:nvPr/>
        </p:nvGrpSpPr>
        <p:grpSpPr>
          <a:xfrm>
            <a:off x="4166269" y="2287102"/>
            <a:ext cx="339253" cy="339253"/>
            <a:chOff x="5660400" y="238125"/>
            <a:chExt cx="481825" cy="481825"/>
          </a:xfrm>
        </p:grpSpPr>
        <p:sp>
          <p:nvSpPr>
            <p:cNvPr id="4868" name="Google Shape;4868;p5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5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0" name="Google Shape;4870;p58"/>
          <p:cNvGrpSpPr/>
          <p:nvPr/>
        </p:nvGrpSpPr>
        <p:grpSpPr>
          <a:xfrm>
            <a:off x="4582955" y="2287102"/>
            <a:ext cx="339253" cy="339253"/>
            <a:chOff x="6235400" y="249400"/>
            <a:chExt cx="481825" cy="481825"/>
          </a:xfrm>
        </p:grpSpPr>
        <p:sp>
          <p:nvSpPr>
            <p:cNvPr id="4871" name="Google Shape;4871;p5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5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3" name="Google Shape;4873;p5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5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5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6" name="Google Shape;4876;p58"/>
          <p:cNvGrpSpPr/>
          <p:nvPr/>
        </p:nvGrpSpPr>
        <p:grpSpPr>
          <a:xfrm>
            <a:off x="821301" y="2731810"/>
            <a:ext cx="340204" cy="298116"/>
            <a:chOff x="899850" y="871450"/>
            <a:chExt cx="483175" cy="423400"/>
          </a:xfrm>
        </p:grpSpPr>
        <p:sp>
          <p:nvSpPr>
            <p:cNvPr id="4877" name="Google Shape;4877;p5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5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5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0" name="Google Shape;4880;p5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81" name="Google Shape;4881;p58"/>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82" name="Google Shape;4882;p58"/>
          <p:cNvGrpSpPr/>
          <p:nvPr/>
        </p:nvGrpSpPr>
        <p:grpSpPr>
          <a:xfrm>
            <a:off x="1653301" y="2711232"/>
            <a:ext cx="340573" cy="339271"/>
            <a:chOff x="2085450" y="842250"/>
            <a:chExt cx="483700" cy="481850"/>
          </a:xfrm>
        </p:grpSpPr>
        <p:sp>
          <p:nvSpPr>
            <p:cNvPr id="4883" name="Google Shape;4883;p5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5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5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6" name="Google Shape;4886;p58"/>
          <p:cNvGrpSpPr/>
          <p:nvPr/>
        </p:nvGrpSpPr>
        <p:grpSpPr>
          <a:xfrm>
            <a:off x="2081868" y="2711241"/>
            <a:ext cx="339306" cy="339253"/>
            <a:chOff x="2685825" y="840375"/>
            <a:chExt cx="481900" cy="481825"/>
          </a:xfrm>
        </p:grpSpPr>
        <p:sp>
          <p:nvSpPr>
            <p:cNvPr id="4887" name="Google Shape;4887;p5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5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9" name="Google Shape;4889;p58"/>
          <p:cNvGrpSpPr/>
          <p:nvPr/>
        </p:nvGrpSpPr>
        <p:grpSpPr>
          <a:xfrm>
            <a:off x="2493529" y="2710924"/>
            <a:ext cx="350431" cy="339887"/>
            <a:chOff x="3270675" y="841800"/>
            <a:chExt cx="497700" cy="482725"/>
          </a:xfrm>
        </p:grpSpPr>
        <p:sp>
          <p:nvSpPr>
            <p:cNvPr id="4890" name="Google Shape;4890;p5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1" name="Google Shape;4891;p5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2" name="Google Shape;4892;p5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93" name="Google Shape;4893;p58"/>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94" name="Google Shape;4894;p58"/>
          <p:cNvGrpSpPr/>
          <p:nvPr/>
        </p:nvGrpSpPr>
        <p:grpSpPr>
          <a:xfrm>
            <a:off x="3329675" y="2731783"/>
            <a:ext cx="339253" cy="298169"/>
            <a:chOff x="4467200" y="877100"/>
            <a:chExt cx="481825" cy="423475"/>
          </a:xfrm>
        </p:grpSpPr>
        <p:sp>
          <p:nvSpPr>
            <p:cNvPr id="4895" name="Google Shape;4895;p5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5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5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5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9" name="Google Shape;4899;p58"/>
          <p:cNvGrpSpPr/>
          <p:nvPr/>
        </p:nvGrpSpPr>
        <p:grpSpPr>
          <a:xfrm>
            <a:off x="3744565" y="2711232"/>
            <a:ext cx="354778" cy="339271"/>
            <a:chOff x="5045500" y="842250"/>
            <a:chExt cx="503875" cy="481850"/>
          </a:xfrm>
        </p:grpSpPr>
        <p:sp>
          <p:nvSpPr>
            <p:cNvPr id="4900" name="Google Shape;4900;p5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5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2" name="Google Shape;4902;p58"/>
          <p:cNvGrpSpPr/>
          <p:nvPr/>
        </p:nvGrpSpPr>
        <p:grpSpPr>
          <a:xfrm>
            <a:off x="4167413" y="2737451"/>
            <a:ext cx="336965" cy="286833"/>
            <a:chOff x="5645200" y="879425"/>
            <a:chExt cx="478575" cy="407375"/>
          </a:xfrm>
        </p:grpSpPr>
        <p:sp>
          <p:nvSpPr>
            <p:cNvPr id="4903" name="Google Shape;4903;p5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4" name="Google Shape;4904;p5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5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6" name="Google Shape;4906;p5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7" name="Google Shape;4907;p5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8" name="Google Shape;4908;p5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9" name="Google Shape;4909;p58"/>
          <p:cNvGrpSpPr/>
          <p:nvPr/>
        </p:nvGrpSpPr>
        <p:grpSpPr>
          <a:xfrm>
            <a:off x="4603488" y="2711241"/>
            <a:ext cx="298186" cy="339253"/>
            <a:chOff x="6264525" y="842250"/>
            <a:chExt cx="423500" cy="481825"/>
          </a:xfrm>
        </p:grpSpPr>
        <p:sp>
          <p:nvSpPr>
            <p:cNvPr id="4910" name="Google Shape;4910;p5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1" name="Google Shape;4911;p5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5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5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4" name="Google Shape;4914;p5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5" name="Google Shape;4915;p5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5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7" name="Google Shape;4917;p58"/>
          <p:cNvGrpSpPr/>
          <p:nvPr/>
        </p:nvGrpSpPr>
        <p:grpSpPr>
          <a:xfrm>
            <a:off x="821776" y="3125895"/>
            <a:ext cx="339253" cy="339253"/>
            <a:chOff x="900750" y="1436075"/>
            <a:chExt cx="481825" cy="481825"/>
          </a:xfrm>
        </p:grpSpPr>
        <p:sp>
          <p:nvSpPr>
            <p:cNvPr id="4918" name="Google Shape;4918;p5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5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5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1" name="Google Shape;4921;p5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2" name="Google Shape;4922;p58"/>
          <p:cNvGrpSpPr/>
          <p:nvPr/>
        </p:nvGrpSpPr>
        <p:grpSpPr>
          <a:xfrm>
            <a:off x="1239624" y="3186183"/>
            <a:ext cx="339253" cy="218676"/>
            <a:chOff x="1492675" y="1520750"/>
            <a:chExt cx="481825" cy="310575"/>
          </a:xfrm>
        </p:grpSpPr>
        <p:sp>
          <p:nvSpPr>
            <p:cNvPr id="4923" name="Google Shape;4923;p5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4" name="Google Shape;4924;p5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5" name="Google Shape;4925;p58"/>
          <p:cNvGrpSpPr/>
          <p:nvPr/>
        </p:nvGrpSpPr>
        <p:grpSpPr>
          <a:xfrm>
            <a:off x="1647421" y="3125877"/>
            <a:ext cx="352332" cy="339288"/>
            <a:chOff x="2071000" y="1435025"/>
            <a:chExt cx="500400" cy="481875"/>
          </a:xfrm>
        </p:grpSpPr>
        <p:sp>
          <p:nvSpPr>
            <p:cNvPr id="4926" name="Google Shape;4926;p5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5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5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9" name="Google Shape;4929;p58"/>
          <p:cNvGrpSpPr/>
          <p:nvPr/>
        </p:nvGrpSpPr>
        <p:grpSpPr>
          <a:xfrm>
            <a:off x="2075584" y="3146709"/>
            <a:ext cx="351874" cy="297623"/>
            <a:chOff x="2678350" y="1464650"/>
            <a:chExt cx="499750" cy="422700"/>
          </a:xfrm>
        </p:grpSpPr>
        <p:sp>
          <p:nvSpPr>
            <p:cNvPr id="4930" name="Google Shape;4930;p5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5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2" name="Google Shape;4932;p5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3" name="Google Shape;4933;p58"/>
          <p:cNvGrpSpPr/>
          <p:nvPr/>
        </p:nvGrpSpPr>
        <p:grpSpPr>
          <a:xfrm>
            <a:off x="2499118" y="3125895"/>
            <a:ext cx="339253" cy="339253"/>
            <a:chOff x="3271200" y="1435075"/>
            <a:chExt cx="481825" cy="481825"/>
          </a:xfrm>
        </p:grpSpPr>
        <p:sp>
          <p:nvSpPr>
            <p:cNvPr id="4934" name="Google Shape;4934;p5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5" name="Google Shape;4935;p5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6" name="Google Shape;4936;p58"/>
          <p:cNvGrpSpPr/>
          <p:nvPr/>
        </p:nvGrpSpPr>
        <p:grpSpPr>
          <a:xfrm>
            <a:off x="2909591" y="3125877"/>
            <a:ext cx="343442" cy="339288"/>
            <a:chOff x="3858100" y="1435075"/>
            <a:chExt cx="487775" cy="481875"/>
          </a:xfrm>
        </p:grpSpPr>
        <p:sp>
          <p:nvSpPr>
            <p:cNvPr id="4937" name="Google Shape;4937;p5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8" name="Google Shape;4938;p5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5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5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1" name="Google Shape;4941;p5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2" name="Google Shape;4942;p58"/>
          <p:cNvGrpSpPr/>
          <p:nvPr/>
        </p:nvGrpSpPr>
        <p:grpSpPr>
          <a:xfrm>
            <a:off x="3329674" y="3125895"/>
            <a:ext cx="339253" cy="339253"/>
            <a:chOff x="4456875" y="1435075"/>
            <a:chExt cx="481825" cy="481825"/>
          </a:xfrm>
        </p:grpSpPr>
        <p:sp>
          <p:nvSpPr>
            <p:cNvPr id="4943" name="Google Shape;4943;p5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4" name="Google Shape;4944;p5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5" name="Google Shape;4945;p5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5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5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5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5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5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5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2" name="Google Shape;4952;p5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3" name="Google Shape;4953;p5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5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5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5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5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5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5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0" name="Google Shape;4960;p5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1" name="Google Shape;4961;p5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2" name="Google Shape;4962;p58"/>
          <p:cNvGrpSpPr/>
          <p:nvPr/>
        </p:nvGrpSpPr>
        <p:grpSpPr>
          <a:xfrm>
            <a:off x="3750665" y="3125886"/>
            <a:ext cx="342580" cy="339271"/>
            <a:chOff x="5049725" y="1435050"/>
            <a:chExt cx="486550" cy="481850"/>
          </a:xfrm>
        </p:grpSpPr>
        <p:sp>
          <p:nvSpPr>
            <p:cNvPr id="4963" name="Google Shape;4963;p5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5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5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5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7" name="Google Shape;4967;p58"/>
          <p:cNvGrpSpPr/>
          <p:nvPr/>
        </p:nvGrpSpPr>
        <p:grpSpPr>
          <a:xfrm>
            <a:off x="4166216" y="3125895"/>
            <a:ext cx="339359" cy="339253"/>
            <a:chOff x="5642475" y="1435075"/>
            <a:chExt cx="481975" cy="481825"/>
          </a:xfrm>
        </p:grpSpPr>
        <p:sp>
          <p:nvSpPr>
            <p:cNvPr id="4968" name="Google Shape;4968;p5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5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5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58"/>
          <p:cNvGrpSpPr/>
          <p:nvPr/>
        </p:nvGrpSpPr>
        <p:grpSpPr>
          <a:xfrm>
            <a:off x="4580702" y="3125886"/>
            <a:ext cx="343759" cy="339271"/>
            <a:chOff x="6232000" y="1435050"/>
            <a:chExt cx="488225" cy="481850"/>
          </a:xfrm>
        </p:grpSpPr>
        <p:sp>
          <p:nvSpPr>
            <p:cNvPr id="4972" name="Google Shape;4972;p5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5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4" name="Google Shape;4974;p5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5" name="Google Shape;4975;p5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6" name="Google Shape;4976;p5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7" name="Google Shape;4977;p58"/>
          <p:cNvGrpSpPr/>
          <p:nvPr/>
        </p:nvGrpSpPr>
        <p:grpSpPr>
          <a:xfrm>
            <a:off x="841438" y="3539545"/>
            <a:ext cx="299929" cy="337792"/>
            <a:chOff x="924450" y="2028975"/>
            <a:chExt cx="425975" cy="479750"/>
          </a:xfrm>
        </p:grpSpPr>
        <p:sp>
          <p:nvSpPr>
            <p:cNvPr id="4978" name="Google Shape;4978;p5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9" name="Google Shape;4979;p5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5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1" name="Google Shape;4981;p58"/>
          <p:cNvGrpSpPr/>
          <p:nvPr/>
        </p:nvGrpSpPr>
        <p:grpSpPr>
          <a:xfrm>
            <a:off x="1653934" y="3559347"/>
            <a:ext cx="339306" cy="298186"/>
            <a:chOff x="2085450" y="2057100"/>
            <a:chExt cx="481900" cy="423500"/>
          </a:xfrm>
        </p:grpSpPr>
        <p:sp>
          <p:nvSpPr>
            <p:cNvPr id="4982" name="Google Shape;4982;p5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3" name="Google Shape;4983;p5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4" name="Google Shape;4984;p5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5" name="Google Shape;4985;p58"/>
          <p:cNvGrpSpPr/>
          <p:nvPr/>
        </p:nvGrpSpPr>
        <p:grpSpPr>
          <a:xfrm>
            <a:off x="2081868" y="3582592"/>
            <a:ext cx="339306" cy="251698"/>
            <a:chOff x="2678275" y="2090100"/>
            <a:chExt cx="481900" cy="357475"/>
          </a:xfrm>
        </p:grpSpPr>
        <p:sp>
          <p:nvSpPr>
            <p:cNvPr id="4986" name="Google Shape;4986;p5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5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5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9" name="Google Shape;4989;p5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5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1" name="Google Shape;4991;p58"/>
          <p:cNvGrpSpPr/>
          <p:nvPr/>
        </p:nvGrpSpPr>
        <p:grpSpPr>
          <a:xfrm>
            <a:off x="2559072" y="3594790"/>
            <a:ext cx="219345" cy="227301"/>
            <a:chOff x="3357325" y="2093500"/>
            <a:chExt cx="311525" cy="322825"/>
          </a:xfrm>
        </p:grpSpPr>
        <p:sp>
          <p:nvSpPr>
            <p:cNvPr id="4992" name="Google Shape;4992;p5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5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5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95" name="Google Shape;4995;p58"/>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96" name="Google Shape;4996;p58"/>
          <p:cNvGrpSpPr/>
          <p:nvPr/>
        </p:nvGrpSpPr>
        <p:grpSpPr>
          <a:xfrm>
            <a:off x="3353262" y="3538814"/>
            <a:ext cx="292078" cy="339253"/>
            <a:chOff x="4492800" y="2027925"/>
            <a:chExt cx="414825" cy="481825"/>
          </a:xfrm>
        </p:grpSpPr>
        <p:sp>
          <p:nvSpPr>
            <p:cNvPr id="4997" name="Google Shape;4997;p5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5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9" name="Google Shape;4999;p58"/>
          <p:cNvGrpSpPr/>
          <p:nvPr/>
        </p:nvGrpSpPr>
        <p:grpSpPr>
          <a:xfrm>
            <a:off x="3752354" y="3538805"/>
            <a:ext cx="339200" cy="339271"/>
            <a:chOff x="5049725" y="2027900"/>
            <a:chExt cx="481750" cy="481850"/>
          </a:xfrm>
        </p:grpSpPr>
        <p:sp>
          <p:nvSpPr>
            <p:cNvPr id="5000" name="Google Shape;5000;p5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5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2" name="Google Shape;5002;p5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3" name="Google Shape;5003;p5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5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5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5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7" name="Google Shape;5007;p5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8" name="Google Shape;5008;p58"/>
          <p:cNvGrpSpPr/>
          <p:nvPr/>
        </p:nvGrpSpPr>
        <p:grpSpPr>
          <a:xfrm>
            <a:off x="4225950" y="3538893"/>
            <a:ext cx="219890" cy="339095"/>
            <a:chOff x="5726350" y="2028150"/>
            <a:chExt cx="312300" cy="481600"/>
          </a:xfrm>
        </p:grpSpPr>
        <p:sp>
          <p:nvSpPr>
            <p:cNvPr id="5009" name="Google Shape;5009;p5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0" name="Google Shape;5010;p5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1" name="Google Shape;5011;p5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2" name="Google Shape;5012;p58"/>
          <p:cNvGrpSpPr/>
          <p:nvPr/>
        </p:nvGrpSpPr>
        <p:grpSpPr>
          <a:xfrm>
            <a:off x="4586141" y="3542000"/>
            <a:ext cx="332881" cy="332881"/>
            <a:chOff x="6239925" y="2032450"/>
            <a:chExt cx="472775" cy="472775"/>
          </a:xfrm>
        </p:grpSpPr>
        <p:sp>
          <p:nvSpPr>
            <p:cNvPr id="5013" name="Google Shape;5013;p5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4" name="Google Shape;5014;p5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5" name="Google Shape;5015;p58"/>
          <p:cNvGrpSpPr/>
          <p:nvPr/>
        </p:nvGrpSpPr>
        <p:grpSpPr>
          <a:xfrm>
            <a:off x="5035233" y="2364092"/>
            <a:ext cx="334641" cy="185425"/>
            <a:chOff x="903075" y="2730000"/>
            <a:chExt cx="475275" cy="263350"/>
          </a:xfrm>
        </p:grpSpPr>
        <p:sp>
          <p:nvSpPr>
            <p:cNvPr id="5016" name="Google Shape;5016;p5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7" name="Google Shape;5017;p5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5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9" name="Google Shape;5019;p58"/>
          <p:cNvGrpSpPr/>
          <p:nvPr/>
        </p:nvGrpSpPr>
        <p:grpSpPr>
          <a:xfrm>
            <a:off x="1239624" y="3538814"/>
            <a:ext cx="339253" cy="339253"/>
            <a:chOff x="1492675" y="2027925"/>
            <a:chExt cx="481825" cy="481825"/>
          </a:xfrm>
        </p:grpSpPr>
        <p:sp>
          <p:nvSpPr>
            <p:cNvPr id="5020" name="Google Shape;5020;p5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1" name="Google Shape;5021;p5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5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5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5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5" name="Google Shape;5025;p58"/>
          <p:cNvGrpSpPr/>
          <p:nvPr/>
        </p:nvGrpSpPr>
        <p:grpSpPr>
          <a:xfrm>
            <a:off x="5466000" y="2287178"/>
            <a:ext cx="339253" cy="339253"/>
            <a:chOff x="1492675" y="2620775"/>
            <a:chExt cx="481825" cy="481825"/>
          </a:xfrm>
        </p:grpSpPr>
        <p:sp>
          <p:nvSpPr>
            <p:cNvPr id="5026" name="Google Shape;5026;p5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5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28" name="Google Shape;5028;p58"/>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29" name="Google Shape;5029;p58"/>
          <p:cNvGrpSpPr/>
          <p:nvPr/>
        </p:nvGrpSpPr>
        <p:grpSpPr>
          <a:xfrm>
            <a:off x="6289754" y="2303161"/>
            <a:ext cx="333585" cy="307287"/>
            <a:chOff x="2682350" y="2643425"/>
            <a:chExt cx="473775" cy="436425"/>
          </a:xfrm>
        </p:grpSpPr>
        <p:sp>
          <p:nvSpPr>
            <p:cNvPr id="5030" name="Google Shape;5030;p5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1" name="Google Shape;5031;p5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2" name="Google Shape;5032;p5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5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5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5" name="Google Shape;5035;p5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6" name="Google Shape;5036;p5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7" name="Google Shape;5037;p58"/>
          <p:cNvGrpSpPr/>
          <p:nvPr/>
        </p:nvGrpSpPr>
        <p:grpSpPr>
          <a:xfrm>
            <a:off x="6755243" y="2287178"/>
            <a:ext cx="238531" cy="339253"/>
            <a:chOff x="3342725" y="2620775"/>
            <a:chExt cx="338775" cy="481825"/>
          </a:xfrm>
        </p:grpSpPr>
        <p:sp>
          <p:nvSpPr>
            <p:cNvPr id="5038" name="Google Shape;5038;p5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9" name="Google Shape;5039;p5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0" name="Google Shape;5040;p5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1" name="Google Shape;5041;p58"/>
          <p:cNvGrpSpPr/>
          <p:nvPr/>
        </p:nvGrpSpPr>
        <p:grpSpPr>
          <a:xfrm>
            <a:off x="7148994" y="2287178"/>
            <a:ext cx="278296" cy="339253"/>
            <a:chOff x="3907325" y="2620775"/>
            <a:chExt cx="395250" cy="481825"/>
          </a:xfrm>
        </p:grpSpPr>
        <p:sp>
          <p:nvSpPr>
            <p:cNvPr id="5042" name="Google Shape;5042;p5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3" name="Google Shape;5043;p5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5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5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6" name="Google Shape;5046;p58"/>
          <p:cNvGrpSpPr/>
          <p:nvPr/>
        </p:nvGrpSpPr>
        <p:grpSpPr>
          <a:xfrm>
            <a:off x="7542181" y="2297783"/>
            <a:ext cx="339253" cy="318042"/>
            <a:chOff x="4456875" y="2635825"/>
            <a:chExt cx="481825" cy="451700"/>
          </a:xfrm>
        </p:grpSpPr>
        <p:sp>
          <p:nvSpPr>
            <p:cNvPr id="5047" name="Google Shape;5047;p5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8" name="Google Shape;5048;p5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9" name="Google Shape;5049;p5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0" name="Google Shape;5050;p5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5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5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3" name="Google Shape;5053;p58"/>
          <p:cNvGrpSpPr/>
          <p:nvPr/>
        </p:nvGrpSpPr>
        <p:grpSpPr>
          <a:xfrm>
            <a:off x="7967105" y="2297783"/>
            <a:ext cx="339253" cy="318042"/>
            <a:chOff x="5049725" y="2635825"/>
            <a:chExt cx="481825" cy="451700"/>
          </a:xfrm>
        </p:grpSpPr>
        <p:sp>
          <p:nvSpPr>
            <p:cNvPr id="5054" name="Google Shape;5054;p5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5" name="Google Shape;5055;p5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5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7" name="Google Shape;5057;p58"/>
          <p:cNvGrpSpPr/>
          <p:nvPr/>
        </p:nvGrpSpPr>
        <p:grpSpPr>
          <a:xfrm>
            <a:off x="2211475" y="3952243"/>
            <a:ext cx="338566" cy="338373"/>
            <a:chOff x="5643000" y="2621375"/>
            <a:chExt cx="480850" cy="480575"/>
          </a:xfrm>
        </p:grpSpPr>
        <p:sp>
          <p:nvSpPr>
            <p:cNvPr id="5058" name="Google Shape;5058;p5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5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0" name="Google Shape;5060;p5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1" name="Google Shape;5061;p5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2" name="Google Shape;5062;p5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5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4" name="Google Shape;5064;p5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5" name="Google Shape;5065;p58"/>
          <p:cNvGrpSpPr/>
          <p:nvPr/>
        </p:nvGrpSpPr>
        <p:grpSpPr>
          <a:xfrm>
            <a:off x="4032695" y="3951803"/>
            <a:ext cx="339359" cy="339253"/>
            <a:chOff x="6235250" y="2620775"/>
            <a:chExt cx="481975" cy="481825"/>
          </a:xfrm>
        </p:grpSpPr>
        <p:sp>
          <p:nvSpPr>
            <p:cNvPr id="5066" name="Google Shape;5066;p5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5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5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5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5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71" name="Google Shape;5071;p58"/>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72" name="Google Shape;5072;p58"/>
          <p:cNvGrpSpPr/>
          <p:nvPr/>
        </p:nvGrpSpPr>
        <p:grpSpPr>
          <a:xfrm>
            <a:off x="5465078" y="2711317"/>
            <a:ext cx="341101" cy="339253"/>
            <a:chOff x="1535000" y="3223325"/>
            <a:chExt cx="484450" cy="481825"/>
          </a:xfrm>
        </p:grpSpPr>
        <p:sp>
          <p:nvSpPr>
            <p:cNvPr id="5073" name="Google Shape;5073;p5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4" name="Google Shape;5074;p5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5" name="Google Shape;5075;p5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6" name="Google Shape;5076;p58"/>
          <p:cNvGrpSpPr/>
          <p:nvPr/>
        </p:nvGrpSpPr>
        <p:grpSpPr>
          <a:xfrm>
            <a:off x="5872645" y="2746618"/>
            <a:ext cx="339253" cy="268649"/>
            <a:chOff x="2085525" y="3263750"/>
            <a:chExt cx="481825" cy="381550"/>
          </a:xfrm>
        </p:grpSpPr>
        <p:sp>
          <p:nvSpPr>
            <p:cNvPr id="5077" name="Google Shape;5077;p5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5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79" name="Google Shape;5079;p58"/>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0" name="Google Shape;5080;p58"/>
          <p:cNvGrpSpPr/>
          <p:nvPr/>
        </p:nvGrpSpPr>
        <p:grpSpPr>
          <a:xfrm>
            <a:off x="6704407" y="2711308"/>
            <a:ext cx="340204" cy="339271"/>
            <a:chOff x="3270450" y="3213625"/>
            <a:chExt cx="483175" cy="481850"/>
          </a:xfrm>
        </p:grpSpPr>
        <p:sp>
          <p:nvSpPr>
            <p:cNvPr id="5081" name="Google Shape;5081;p5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2" name="Google Shape;5082;p5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3" name="Google Shape;5083;p58"/>
          <p:cNvGrpSpPr/>
          <p:nvPr/>
        </p:nvGrpSpPr>
        <p:grpSpPr>
          <a:xfrm>
            <a:off x="7203676" y="2711317"/>
            <a:ext cx="168931" cy="339253"/>
            <a:chOff x="3984950" y="3213600"/>
            <a:chExt cx="239925" cy="481825"/>
          </a:xfrm>
        </p:grpSpPr>
        <p:sp>
          <p:nvSpPr>
            <p:cNvPr id="5084" name="Google Shape;5084;p5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5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86" name="Google Shape;5086;p58"/>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58"/>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8" name="Google Shape;5088;p58"/>
          <p:cNvGrpSpPr/>
          <p:nvPr/>
        </p:nvGrpSpPr>
        <p:grpSpPr>
          <a:xfrm>
            <a:off x="1736111" y="3981487"/>
            <a:ext cx="355218" cy="279880"/>
            <a:chOff x="5629975" y="3255775"/>
            <a:chExt cx="504500" cy="397500"/>
          </a:xfrm>
        </p:grpSpPr>
        <p:sp>
          <p:nvSpPr>
            <p:cNvPr id="5089" name="Google Shape;5089;p5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5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1" name="Google Shape;5091;p5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2" name="Google Shape;5092;p5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3" name="Google Shape;5093;p5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4" name="Google Shape;5094;p58"/>
          <p:cNvGrpSpPr/>
          <p:nvPr/>
        </p:nvGrpSpPr>
        <p:grpSpPr>
          <a:xfrm>
            <a:off x="3572294" y="3981593"/>
            <a:ext cx="340256" cy="279669"/>
            <a:chOff x="6234950" y="3255925"/>
            <a:chExt cx="483250" cy="397200"/>
          </a:xfrm>
        </p:grpSpPr>
        <p:sp>
          <p:nvSpPr>
            <p:cNvPr id="5095" name="Google Shape;5095;p5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6" name="Google Shape;5096;p5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5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5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9" name="Google Shape;5099;p5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0" name="Google Shape;5100;p5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1" name="Google Shape;5101;p58"/>
          <p:cNvGrpSpPr/>
          <p:nvPr/>
        </p:nvGrpSpPr>
        <p:grpSpPr>
          <a:xfrm>
            <a:off x="5043532" y="3125970"/>
            <a:ext cx="318042" cy="339253"/>
            <a:chOff x="914900" y="3806450"/>
            <a:chExt cx="451700" cy="481825"/>
          </a:xfrm>
        </p:grpSpPr>
        <p:sp>
          <p:nvSpPr>
            <p:cNvPr id="5102" name="Google Shape;5102;p5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3" name="Google Shape;5103;p5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4" name="Google Shape;5104;p5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5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6" name="Google Shape;5106;p5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7" name="Google Shape;5107;p58"/>
          <p:cNvGrpSpPr/>
          <p:nvPr/>
        </p:nvGrpSpPr>
        <p:grpSpPr>
          <a:xfrm>
            <a:off x="5462454" y="3125785"/>
            <a:ext cx="346347" cy="339623"/>
            <a:chOff x="1490050" y="3805975"/>
            <a:chExt cx="491900" cy="482350"/>
          </a:xfrm>
        </p:grpSpPr>
        <p:sp>
          <p:nvSpPr>
            <p:cNvPr id="5108" name="Google Shape;5108;p5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9" name="Google Shape;5109;p5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0" name="Google Shape;5110;p5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1" name="Google Shape;5111;p5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2" name="Google Shape;5112;p58"/>
          <p:cNvGrpSpPr/>
          <p:nvPr/>
        </p:nvGrpSpPr>
        <p:grpSpPr>
          <a:xfrm>
            <a:off x="5886322" y="3125970"/>
            <a:ext cx="311899" cy="339253"/>
            <a:chOff x="2104275" y="3806450"/>
            <a:chExt cx="442975" cy="481825"/>
          </a:xfrm>
        </p:grpSpPr>
        <p:sp>
          <p:nvSpPr>
            <p:cNvPr id="5113" name="Google Shape;5113;p5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4" name="Google Shape;5114;p5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5" name="Google Shape;5115;p58"/>
          <p:cNvGrpSpPr/>
          <p:nvPr/>
        </p:nvGrpSpPr>
        <p:grpSpPr>
          <a:xfrm>
            <a:off x="6309839" y="3125970"/>
            <a:ext cx="293416" cy="339253"/>
            <a:chOff x="2710875" y="3806450"/>
            <a:chExt cx="416725" cy="481825"/>
          </a:xfrm>
        </p:grpSpPr>
        <p:sp>
          <p:nvSpPr>
            <p:cNvPr id="5116" name="Google Shape;5116;p5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7" name="Google Shape;5117;p5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8" name="Google Shape;5118;p58"/>
          <p:cNvGrpSpPr/>
          <p:nvPr/>
        </p:nvGrpSpPr>
        <p:grpSpPr>
          <a:xfrm>
            <a:off x="6704883" y="3166412"/>
            <a:ext cx="339253" cy="258369"/>
            <a:chOff x="3271200" y="3863875"/>
            <a:chExt cx="481825" cy="366950"/>
          </a:xfrm>
        </p:grpSpPr>
        <p:sp>
          <p:nvSpPr>
            <p:cNvPr id="5119" name="Google Shape;5119;p5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5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1" name="Google Shape;5121;p58"/>
          <p:cNvGrpSpPr/>
          <p:nvPr/>
        </p:nvGrpSpPr>
        <p:grpSpPr>
          <a:xfrm>
            <a:off x="7140377" y="3126199"/>
            <a:ext cx="295528" cy="338795"/>
            <a:chOff x="3895050" y="3806775"/>
            <a:chExt cx="419725" cy="481175"/>
          </a:xfrm>
        </p:grpSpPr>
        <p:sp>
          <p:nvSpPr>
            <p:cNvPr id="5122" name="Google Shape;5122;p5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3" name="Google Shape;5123;p5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4" name="Google Shape;5124;p58"/>
          <p:cNvGrpSpPr/>
          <p:nvPr/>
        </p:nvGrpSpPr>
        <p:grpSpPr>
          <a:xfrm>
            <a:off x="7543659" y="3125979"/>
            <a:ext cx="336296" cy="339235"/>
            <a:chOff x="4464775" y="3806475"/>
            <a:chExt cx="477625" cy="481800"/>
          </a:xfrm>
        </p:grpSpPr>
        <p:sp>
          <p:nvSpPr>
            <p:cNvPr id="5125" name="Google Shape;5125;p5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6" name="Google Shape;5126;p5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7" name="Google Shape;5127;p5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8" name="Google Shape;5128;p5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9" name="Google Shape;5129;p5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0" name="Google Shape;5130;p5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31" name="Google Shape;5131;p58"/>
          <p:cNvGrpSpPr/>
          <p:nvPr/>
        </p:nvGrpSpPr>
        <p:grpSpPr>
          <a:xfrm>
            <a:off x="7967105" y="3125970"/>
            <a:ext cx="339253" cy="339253"/>
            <a:chOff x="5049725" y="3806450"/>
            <a:chExt cx="481825" cy="481825"/>
          </a:xfrm>
        </p:grpSpPr>
        <p:sp>
          <p:nvSpPr>
            <p:cNvPr id="5132" name="Google Shape;5132;p5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3" name="Google Shape;5133;p5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4" name="Google Shape;5134;p5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35" name="Google Shape;5135;p58"/>
          <p:cNvGrpSpPr/>
          <p:nvPr/>
        </p:nvGrpSpPr>
        <p:grpSpPr>
          <a:xfrm>
            <a:off x="1276714" y="3951798"/>
            <a:ext cx="339253" cy="339253"/>
            <a:chOff x="5651375" y="3806450"/>
            <a:chExt cx="481825" cy="481825"/>
          </a:xfrm>
        </p:grpSpPr>
        <p:sp>
          <p:nvSpPr>
            <p:cNvPr id="5136" name="Google Shape;5136;p5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7" name="Google Shape;5137;p5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8" name="Google Shape;5138;p5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9" name="Google Shape;5139;p5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0" name="Google Shape;5140;p58"/>
          <p:cNvGrpSpPr/>
          <p:nvPr/>
        </p:nvGrpSpPr>
        <p:grpSpPr>
          <a:xfrm>
            <a:off x="3153646" y="3953787"/>
            <a:ext cx="298503" cy="335275"/>
            <a:chOff x="6264300" y="3809300"/>
            <a:chExt cx="423950" cy="476175"/>
          </a:xfrm>
        </p:grpSpPr>
        <p:sp>
          <p:nvSpPr>
            <p:cNvPr id="5141" name="Google Shape;5141;p5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2" name="Google Shape;5142;p5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3" name="Google Shape;5143;p5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4" name="Google Shape;5144;p58"/>
          <p:cNvGrpSpPr/>
          <p:nvPr/>
        </p:nvGrpSpPr>
        <p:grpSpPr>
          <a:xfrm>
            <a:off x="5032267" y="3538881"/>
            <a:ext cx="340573" cy="339271"/>
            <a:chOff x="898875" y="4399275"/>
            <a:chExt cx="483700" cy="481850"/>
          </a:xfrm>
        </p:grpSpPr>
        <p:sp>
          <p:nvSpPr>
            <p:cNvPr id="5145" name="Google Shape;5145;p5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6" name="Google Shape;5146;p58"/>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7" name="Google Shape;5147;p5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8" name="Google Shape;5148;p5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9" name="Google Shape;5149;p5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0" name="Google Shape;5150;p5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1" name="Google Shape;5151;p5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2" name="Google Shape;5152;p5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3" name="Google Shape;5153;p58"/>
          <p:cNvGrpSpPr/>
          <p:nvPr/>
        </p:nvGrpSpPr>
        <p:grpSpPr>
          <a:xfrm>
            <a:off x="5466000" y="3554133"/>
            <a:ext cx="339253" cy="308765"/>
            <a:chOff x="1492675" y="4420975"/>
            <a:chExt cx="481825" cy="438525"/>
          </a:xfrm>
        </p:grpSpPr>
        <p:sp>
          <p:nvSpPr>
            <p:cNvPr id="5154" name="Google Shape;5154;p5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5" name="Google Shape;5155;p5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6" name="Google Shape;5156;p5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7" name="Google Shape;5157;p5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8" name="Google Shape;5158;p5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9" name="Google Shape;5159;p58"/>
          <p:cNvGrpSpPr/>
          <p:nvPr/>
        </p:nvGrpSpPr>
        <p:grpSpPr>
          <a:xfrm>
            <a:off x="5870982" y="3539558"/>
            <a:ext cx="342580" cy="337915"/>
            <a:chOff x="2084100" y="4400250"/>
            <a:chExt cx="486550" cy="479925"/>
          </a:xfrm>
        </p:grpSpPr>
        <p:sp>
          <p:nvSpPr>
            <p:cNvPr id="5160" name="Google Shape;5160;p5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1" name="Google Shape;5161;p5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2" name="Google Shape;5162;p5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3" name="Google Shape;5163;p5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4" name="Google Shape;5164;p5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5" name="Google Shape;5165;p5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66" name="Google Shape;5166;p58"/>
          <p:cNvGrpSpPr/>
          <p:nvPr/>
        </p:nvGrpSpPr>
        <p:grpSpPr>
          <a:xfrm>
            <a:off x="6307462" y="3538907"/>
            <a:ext cx="298169" cy="339218"/>
            <a:chOff x="2707950" y="4399325"/>
            <a:chExt cx="423475" cy="481775"/>
          </a:xfrm>
        </p:grpSpPr>
        <p:sp>
          <p:nvSpPr>
            <p:cNvPr id="5167" name="Google Shape;5167;p5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8" name="Google Shape;5168;p5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9" name="Google Shape;5169;p5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0" name="Google Shape;5170;p5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1" name="Google Shape;5171;p5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2" name="Google Shape;5172;p5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3" name="Google Shape;5173;p5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4" name="Google Shape;5174;p5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5" name="Google Shape;5175;p5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6" name="Google Shape;5176;p5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7" name="Google Shape;5177;p5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8" name="Google Shape;5178;p5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9" name="Google Shape;5179;p58"/>
          <p:cNvGrpSpPr/>
          <p:nvPr/>
        </p:nvGrpSpPr>
        <p:grpSpPr>
          <a:xfrm>
            <a:off x="6736981" y="3538881"/>
            <a:ext cx="275057" cy="339271"/>
            <a:chOff x="3330525" y="4399275"/>
            <a:chExt cx="390650" cy="481850"/>
          </a:xfrm>
        </p:grpSpPr>
        <p:sp>
          <p:nvSpPr>
            <p:cNvPr id="5180" name="Google Shape;5180;p5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1" name="Google Shape;5181;p5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2" name="Google Shape;5182;p5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3" name="Google Shape;5183;p5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4" name="Google Shape;5184;p5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5" name="Google Shape;5185;p5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6" name="Google Shape;5186;p5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87" name="Google Shape;5187;p58"/>
          <p:cNvGrpSpPr/>
          <p:nvPr/>
        </p:nvGrpSpPr>
        <p:grpSpPr>
          <a:xfrm>
            <a:off x="7161510" y="3538890"/>
            <a:ext cx="253265" cy="339253"/>
            <a:chOff x="3938800" y="4399275"/>
            <a:chExt cx="359700" cy="481825"/>
          </a:xfrm>
        </p:grpSpPr>
        <p:sp>
          <p:nvSpPr>
            <p:cNvPr id="5188" name="Google Shape;5188;p5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9" name="Google Shape;5189;p5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0" name="Google Shape;5190;p5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1" name="Google Shape;5191;p5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2" name="Google Shape;5192;p5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93" name="Google Shape;5193;p58"/>
          <p:cNvGrpSpPr/>
          <p:nvPr/>
        </p:nvGrpSpPr>
        <p:grpSpPr>
          <a:xfrm>
            <a:off x="7632288" y="3538890"/>
            <a:ext cx="159039" cy="339253"/>
            <a:chOff x="4584850" y="4399275"/>
            <a:chExt cx="225875" cy="481825"/>
          </a:xfrm>
        </p:grpSpPr>
        <p:sp>
          <p:nvSpPr>
            <p:cNvPr id="5194" name="Google Shape;5194;p5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5" name="Google Shape;5195;p5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96" name="Google Shape;5196;p58"/>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97" name="Google Shape;5197;p58"/>
          <p:cNvGrpSpPr/>
          <p:nvPr/>
        </p:nvGrpSpPr>
        <p:grpSpPr>
          <a:xfrm>
            <a:off x="817316" y="3951795"/>
            <a:ext cx="339253" cy="339253"/>
            <a:chOff x="5642550" y="4399275"/>
            <a:chExt cx="481825" cy="481825"/>
          </a:xfrm>
        </p:grpSpPr>
        <p:sp>
          <p:nvSpPr>
            <p:cNvPr id="5198" name="Google Shape;5198;p5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9" name="Google Shape;5199;p5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00" name="Google Shape;5200;p58"/>
          <p:cNvGrpSpPr/>
          <p:nvPr/>
        </p:nvGrpSpPr>
        <p:grpSpPr>
          <a:xfrm>
            <a:off x="2670186" y="3963703"/>
            <a:ext cx="363316" cy="315437"/>
            <a:chOff x="6218300" y="4416175"/>
            <a:chExt cx="516000" cy="448000"/>
          </a:xfrm>
        </p:grpSpPr>
        <p:sp>
          <p:nvSpPr>
            <p:cNvPr id="5201" name="Google Shape;5201;p5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2" name="Google Shape;5202;p5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3" name="Google Shape;5203;p5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04" name="Google Shape;5204;p58"/>
          <p:cNvGrpSpPr/>
          <p:nvPr/>
        </p:nvGrpSpPr>
        <p:grpSpPr>
          <a:xfrm>
            <a:off x="5870391" y="3951792"/>
            <a:ext cx="339253" cy="339253"/>
            <a:chOff x="899850" y="4992125"/>
            <a:chExt cx="481825" cy="481825"/>
          </a:xfrm>
        </p:grpSpPr>
        <p:sp>
          <p:nvSpPr>
            <p:cNvPr id="5205" name="Google Shape;5205;p5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6" name="Google Shape;5206;p5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7" name="Google Shape;5207;p5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08" name="Google Shape;5208;p58"/>
          <p:cNvGrpSpPr/>
          <p:nvPr/>
        </p:nvGrpSpPr>
        <p:grpSpPr>
          <a:xfrm>
            <a:off x="5410993" y="3951792"/>
            <a:ext cx="339253" cy="339253"/>
            <a:chOff x="1492675" y="4992125"/>
            <a:chExt cx="481825" cy="481825"/>
          </a:xfrm>
        </p:grpSpPr>
        <p:sp>
          <p:nvSpPr>
            <p:cNvPr id="5209" name="Google Shape;5209;p5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0" name="Google Shape;5210;p5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1" name="Google Shape;5211;p58"/>
          <p:cNvGrpSpPr/>
          <p:nvPr/>
        </p:nvGrpSpPr>
        <p:grpSpPr>
          <a:xfrm>
            <a:off x="4951595" y="3951792"/>
            <a:ext cx="339253" cy="339253"/>
            <a:chOff x="2085525" y="4992125"/>
            <a:chExt cx="481825" cy="481825"/>
          </a:xfrm>
        </p:grpSpPr>
        <p:sp>
          <p:nvSpPr>
            <p:cNvPr id="5212" name="Google Shape;5212;p5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3" name="Google Shape;5213;p5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4" name="Google Shape;5214;p58"/>
          <p:cNvGrpSpPr/>
          <p:nvPr/>
        </p:nvGrpSpPr>
        <p:grpSpPr>
          <a:xfrm>
            <a:off x="6789344" y="3951792"/>
            <a:ext cx="339253" cy="339253"/>
            <a:chOff x="2678350" y="4992125"/>
            <a:chExt cx="481825" cy="481825"/>
          </a:xfrm>
        </p:grpSpPr>
        <p:sp>
          <p:nvSpPr>
            <p:cNvPr id="5215" name="Google Shape;5215;p5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6" name="Google Shape;5216;p5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7" name="Google Shape;5217;p5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8" name="Google Shape;5218;p58"/>
          <p:cNvGrpSpPr/>
          <p:nvPr/>
        </p:nvGrpSpPr>
        <p:grpSpPr>
          <a:xfrm>
            <a:off x="4492198" y="3951792"/>
            <a:ext cx="339253" cy="339253"/>
            <a:chOff x="3271200" y="4992125"/>
            <a:chExt cx="481825" cy="481825"/>
          </a:xfrm>
        </p:grpSpPr>
        <p:sp>
          <p:nvSpPr>
            <p:cNvPr id="5219" name="Google Shape;5219;p5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0" name="Google Shape;5220;p5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1" name="Google Shape;5221;p5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22" name="Google Shape;5222;p58"/>
          <p:cNvGrpSpPr/>
          <p:nvPr/>
        </p:nvGrpSpPr>
        <p:grpSpPr>
          <a:xfrm>
            <a:off x="6329788" y="3952813"/>
            <a:ext cx="339411" cy="337211"/>
            <a:chOff x="5049575" y="4993600"/>
            <a:chExt cx="482050" cy="478925"/>
          </a:xfrm>
        </p:grpSpPr>
        <p:sp>
          <p:nvSpPr>
            <p:cNvPr id="5223" name="Google Shape;5223;p5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4" name="Google Shape;5224;p5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5" name="Google Shape;5225;p5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6" name="Google Shape;5226;p5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27" name="Google Shape;5227;p58"/>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228" name="Google Shape;5228;p5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229" name="Google Shape;5229;p58"/>
          <p:cNvGrpSpPr/>
          <p:nvPr/>
        </p:nvGrpSpPr>
        <p:grpSpPr>
          <a:xfrm>
            <a:off x="7248742" y="3975375"/>
            <a:ext cx="195300" cy="343772"/>
            <a:chOff x="3999225" y="4364775"/>
            <a:chExt cx="195300" cy="343772"/>
          </a:xfrm>
        </p:grpSpPr>
        <p:grpSp>
          <p:nvGrpSpPr>
            <p:cNvPr id="5230" name="Google Shape;5230;p58"/>
            <p:cNvGrpSpPr/>
            <p:nvPr/>
          </p:nvGrpSpPr>
          <p:grpSpPr>
            <a:xfrm>
              <a:off x="4048568" y="4562577"/>
              <a:ext cx="97317" cy="145970"/>
              <a:chOff x="1529575" y="2222650"/>
              <a:chExt cx="203125" cy="304675"/>
            </a:xfrm>
          </p:grpSpPr>
          <p:sp>
            <p:nvSpPr>
              <p:cNvPr id="5231" name="Google Shape;5231;p58"/>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8"/>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58"/>
            <p:cNvGrpSpPr/>
            <p:nvPr/>
          </p:nvGrpSpPr>
          <p:grpSpPr>
            <a:xfrm>
              <a:off x="3999225" y="4364775"/>
              <a:ext cx="195300" cy="195300"/>
              <a:chOff x="3999225" y="4364775"/>
              <a:chExt cx="195300" cy="195300"/>
            </a:xfrm>
          </p:grpSpPr>
          <p:sp>
            <p:nvSpPr>
              <p:cNvPr id="5234" name="Google Shape;5234;p58"/>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8"/>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6" name="Google Shape;5236;p58"/>
          <p:cNvGrpSpPr/>
          <p:nvPr/>
        </p:nvGrpSpPr>
        <p:grpSpPr>
          <a:xfrm>
            <a:off x="7564186" y="3991627"/>
            <a:ext cx="277088" cy="259611"/>
            <a:chOff x="4335888" y="4398114"/>
            <a:chExt cx="277088" cy="259611"/>
          </a:xfrm>
        </p:grpSpPr>
        <p:grpSp>
          <p:nvGrpSpPr>
            <p:cNvPr id="5237" name="Google Shape;5237;p58"/>
            <p:cNvGrpSpPr/>
            <p:nvPr/>
          </p:nvGrpSpPr>
          <p:grpSpPr>
            <a:xfrm>
              <a:off x="4335888" y="4462425"/>
              <a:ext cx="195300" cy="195300"/>
              <a:chOff x="4335888" y="4462425"/>
              <a:chExt cx="195300" cy="195300"/>
            </a:xfrm>
          </p:grpSpPr>
          <p:sp>
            <p:nvSpPr>
              <p:cNvPr id="5238" name="Google Shape;5238;p58"/>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8"/>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58"/>
            <p:cNvGrpSpPr/>
            <p:nvPr/>
          </p:nvGrpSpPr>
          <p:grpSpPr>
            <a:xfrm>
              <a:off x="4509813" y="4398114"/>
              <a:ext cx="103162" cy="103198"/>
              <a:chOff x="2277975" y="2021700"/>
              <a:chExt cx="215325" cy="215400"/>
            </a:xfrm>
          </p:grpSpPr>
          <p:sp>
            <p:nvSpPr>
              <p:cNvPr id="5241" name="Google Shape;5241;p5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3" name="Google Shape;5243;p58"/>
          <p:cNvGrpSpPr/>
          <p:nvPr/>
        </p:nvGrpSpPr>
        <p:grpSpPr>
          <a:xfrm>
            <a:off x="7961419" y="4049613"/>
            <a:ext cx="392275" cy="195300"/>
            <a:chOff x="4752588" y="4440200"/>
            <a:chExt cx="392275" cy="195300"/>
          </a:xfrm>
        </p:grpSpPr>
        <p:grpSp>
          <p:nvGrpSpPr>
            <p:cNvPr id="5244" name="Google Shape;5244;p58"/>
            <p:cNvGrpSpPr/>
            <p:nvPr/>
          </p:nvGrpSpPr>
          <p:grpSpPr>
            <a:xfrm>
              <a:off x="4950384" y="4469728"/>
              <a:ext cx="194479" cy="136244"/>
              <a:chOff x="3163375" y="2175125"/>
              <a:chExt cx="405925" cy="284375"/>
            </a:xfrm>
          </p:grpSpPr>
          <p:sp>
            <p:nvSpPr>
              <p:cNvPr id="5245" name="Google Shape;5245;p58"/>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8"/>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58"/>
            <p:cNvGrpSpPr/>
            <p:nvPr/>
          </p:nvGrpSpPr>
          <p:grpSpPr>
            <a:xfrm>
              <a:off x="4752588" y="4440200"/>
              <a:ext cx="195300" cy="195300"/>
              <a:chOff x="4335888" y="4462425"/>
              <a:chExt cx="195300" cy="195300"/>
            </a:xfrm>
          </p:grpSpPr>
          <p:sp>
            <p:nvSpPr>
              <p:cNvPr id="5249" name="Google Shape;5249;p58"/>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8"/>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54"/>
        <p:cNvGrpSpPr/>
        <p:nvPr/>
      </p:nvGrpSpPr>
      <p:grpSpPr>
        <a:xfrm>
          <a:off x="0" y="0"/>
          <a:ext cx="0" cy="0"/>
          <a:chOff x="0" y="0"/>
          <a:chExt cx="0" cy="0"/>
        </a:xfrm>
      </p:grpSpPr>
      <p:grpSp>
        <p:nvGrpSpPr>
          <p:cNvPr id="5255" name="Google Shape;5255;p59"/>
          <p:cNvGrpSpPr/>
          <p:nvPr/>
        </p:nvGrpSpPr>
        <p:grpSpPr>
          <a:xfrm>
            <a:off x="856199" y="1311179"/>
            <a:ext cx="322099" cy="370529"/>
            <a:chOff x="-42971725" y="3217825"/>
            <a:chExt cx="275675" cy="317125"/>
          </a:xfrm>
        </p:grpSpPr>
        <p:sp>
          <p:nvSpPr>
            <p:cNvPr id="5256" name="Google Shape;5256;p5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59"/>
          <p:cNvGrpSpPr/>
          <p:nvPr/>
        </p:nvGrpSpPr>
        <p:grpSpPr>
          <a:xfrm>
            <a:off x="828113" y="1779835"/>
            <a:ext cx="378270" cy="337551"/>
            <a:chOff x="-42996150" y="3612600"/>
            <a:chExt cx="323750" cy="288900"/>
          </a:xfrm>
        </p:grpSpPr>
        <p:sp>
          <p:nvSpPr>
            <p:cNvPr id="5260" name="Google Shape;5260;p5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59"/>
          <p:cNvGrpSpPr/>
          <p:nvPr/>
        </p:nvGrpSpPr>
        <p:grpSpPr>
          <a:xfrm>
            <a:off x="830874" y="2189205"/>
            <a:ext cx="372749" cy="370909"/>
            <a:chOff x="-42994575" y="3950300"/>
            <a:chExt cx="319025" cy="317450"/>
          </a:xfrm>
        </p:grpSpPr>
        <p:sp>
          <p:nvSpPr>
            <p:cNvPr id="5264" name="Google Shape;5264;p5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59"/>
          <p:cNvGrpSpPr/>
          <p:nvPr/>
        </p:nvGrpSpPr>
        <p:grpSpPr>
          <a:xfrm>
            <a:off x="2984269" y="1336037"/>
            <a:ext cx="371785" cy="370879"/>
            <a:chOff x="-41111350" y="3239100"/>
            <a:chExt cx="318200" cy="317425"/>
          </a:xfrm>
        </p:grpSpPr>
        <p:sp>
          <p:nvSpPr>
            <p:cNvPr id="5268" name="Google Shape;5268;p5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59"/>
          <p:cNvGrpSpPr/>
          <p:nvPr/>
        </p:nvGrpSpPr>
        <p:grpSpPr>
          <a:xfrm>
            <a:off x="2980588" y="1771568"/>
            <a:ext cx="379146" cy="370967"/>
            <a:chOff x="-41117650" y="3605525"/>
            <a:chExt cx="324500" cy="317500"/>
          </a:xfrm>
        </p:grpSpPr>
        <p:sp>
          <p:nvSpPr>
            <p:cNvPr id="5273" name="Google Shape;5273;p5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6" name="Google Shape;5276;p59"/>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7" name="Google Shape;5277;p59"/>
          <p:cNvGrpSpPr/>
          <p:nvPr/>
        </p:nvGrpSpPr>
        <p:grpSpPr>
          <a:xfrm>
            <a:off x="1806843" y="2663092"/>
            <a:ext cx="216271" cy="371814"/>
            <a:chOff x="-39205300" y="3220175"/>
            <a:chExt cx="185100" cy="318225"/>
          </a:xfrm>
        </p:grpSpPr>
        <p:sp>
          <p:nvSpPr>
            <p:cNvPr id="5278" name="Google Shape;5278;p5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59"/>
          <p:cNvGrpSpPr/>
          <p:nvPr/>
        </p:nvGrpSpPr>
        <p:grpSpPr>
          <a:xfrm>
            <a:off x="1772370" y="3123163"/>
            <a:ext cx="300016" cy="369273"/>
            <a:chOff x="-39248625" y="3588600"/>
            <a:chExt cx="256775" cy="316050"/>
          </a:xfrm>
        </p:grpSpPr>
        <p:sp>
          <p:nvSpPr>
            <p:cNvPr id="5281" name="Google Shape;5281;p5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3" name="Google Shape;5283;p59"/>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9"/>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59"/>
          <p:cNvGrpSpPr/>
          <p:nvPr/>
        </p:nvGrpSpPr>
        <p:grpSpPr>
          <a:xfrm>
            <a:off x="1223084" y="1311179"/>
            <a:ext cx="429504" cy="370879"/>
            <a:chOff x="-42651700" y="3217825"/>
            <a:chExt cx="367600" cy="317425"/>
          </a:xfrm>
        </p:grpSpPr>
        <p:sp>
          <p:nvSpPr>
            <p:cNvPr id="5286" name="Google Shape;5286;p5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59"/>
          <p:cNvGrpSpPr/>
          <p:nvPr/>
        </p:nvGrpSpPr>
        <p:grpSpPr>
          <a:xfrm>
            <a:off x="1258516" y="1750829"/>
            <a:ext cx="358640" cy="363226"/>
            <a:chOff x="-42617300" y="3587775"/>
            <a:chExt cx="306950" cy="310875"/>
          </a:xfrm>
        </p:grpSpPr>
        <p:sp>
          <p:nvSpPr>
            <p:cNvPr id="5291" name="Google Shape;5291;p5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3" name="Google Shape;5293;p59"/>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4" name="Google Shape;5294;p59"/>
          <p:cNvGrpSpPr/>
          <p:nvPr/>
        </p:nvGrpSpPr>
        <p:grpSpPr>
          <a:xfrm>
            <a:off x="3430343" y="1335569"/>
            <a:ext cx="376926" cy="370324"/>
            <a:chOff x="-40748275" y="3238700"/>
            <a:chExt cx="322600" cy="316950"/>
          </a:xfrm>
        </p:grpSpPr>
        <p:sp>
          <p:nvSpPr>
            <p:cNvPr id="5295" name="Google Shape;5295;p5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59"/>
          <p:cNvGrpSpPr/>
          <p:nvPr/>
        </p:nvGrpSpPr>
        <p:grpSpPr>
          <a:xfrm>
            <a:off x="3432899" y="1803553"/>
            <a:ext cx="371814" cy="338690"/>
            <a:chOff x="-40745125" y="3632900"/>
            <a:chExt cx="318225" cy="289875"/>
          </a:xfrm>
        </p:grpSpPr>
        <p:sp>
          <p:nvSpPr>
            <p:cNvPr id="5302" name="Google Shape;5302;p5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59"/>
          <p:cNvGrpSpPr/>
          <p:nvPr/>
        </p:nvGrpSpPr>
        <p:grpSpPr>
          <a:xfrm>
            <a:off x="3437047" y="2214764"/>
            <a:ext cx="363518" cy="370178"/>
            <a:chOff x="-40742750" y="3972175"/>
            <a:chExt cx="311125" cy="316825"/>
          </a:xfrm>
        </p:grpSpPr>
        <p:sp>
          <p:nvSpPr>
            <p:cNvPr id="5310" name="Google Shape;5310;p5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59"/>
          <p:cNvGrpSpPr/>
          <p:nvPr/>
        </p:nvGrpSpPr>
        <p:grpSpPr>
          <a:xfrm>
            <a:off x="2219708" y="2664932"/>
            <a:ext cx="266892" cy="369974"/>
            <a:chOff x="-38860325" y="3221750"/>
            <a:chExt cx="228425" cy="316650"/>
          </a:xfrm>
        </p:grpSpPr>
        <p:sp>
          <p:nvSpPr>
            <p:cNvPr id="5313" name="Google Shape;5313;p5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59"/>
          <p:cNvGrpSpPr/>
          <p:nvPr/>
        </p:nvGrpSpPr>
        <p:grpSpPr>
          <a:xfrm>
            <a:off x="2170515" y="3126989"/>
            <a:ext cx="380081" cy="367111"/>
            <a:chOff x="-38905225" y="3591875"/>
            <a:chExt cx="325300" cy="314200"/>
          </a:xfrm>
        </p:grpSpPr>
        <p:sp>
          <p:nvSpPr>
            <p:cNvPr id="5318" name="Google Shape;5318;p5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1" name="Google Shape;5321;p59"/>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2" name="Google Shape;5322;p59"/>
          <p:cNvGrpSpPr/>
          <p:nvPr/>
        </p:nvGrpSpPr>
        <p:grpSpPr>
          <a:xfrm>
            <a:off x="3977265" y="3112069"/>
            <a:ext cx="290815" cy="369740"/>
            <a:chOff x="-37370925" y="3579105"/>
            <a:chExt cx="248900" cy="316450"/>
          </a:xfrm>
        </p:grpSpPr>
        <p:sp>
          <p:nvSpPr>
            <p:cNvPr id="5323" name="Google Shape;5323;p5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59"/>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9"/>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7" name="Google Shape;5327;p59"/>
          <p:cNvGrpSpPr/>
          <p:nvPr/>
        </p:nvGrpSpPr>
        <p:grpSpPr>
          <a:xfrm>
            <a:off x="1670640" y="2190140"/>
            <a:ext cx="371814" cy="369974"/>
            <a:chOff x="-42259725" y="3951100"/>
            <a:chExt cx="318225" cy="316650"/>
          </a:xfrm>
        </p:grpSpPr>
        <p:sp>
          <p:nvSpPr>
            <p:cNvPr id="5328" name="Google Shape;5328;p5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59"/>
          <p:cNvGrpSpPr/>
          <p:nvPr/>
        </p:nvGrpSpPr>
        <p:grpSpPr>
          <a:xfrm>
            <a:off x="3869002" y="1369161"/>
            <a:ext cx="370879" cy="337755"/>
            <a:chOff x="-40378075" y="3267450"/>
            <a:chExt cx="317425" cy="289075"/>
          </a:xfrm>
        </p:grpSpPr>
        <p:sp>
          <p:nvSpPr>
            <p:cNvPr id="5331" name="Google Shape;5331;p5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59"/>
          <p:cNvGrpSpPr/>
          <p:nvPr/>
        </p:nvGrpSpPr>
        <p:grpSpPr>
          <a:xfrm>
            <a:off x="3872668" y="1770429"/>
            <a:ext cx="363548" cy="369974"/>
            <a:chOff x="-40372575" y="3604550"/>
            <a:chExt cx="311150" cy="316650"/>
          </a:xfrm>
        </p:grpSpPr>
        <p:sp>
          <p:nvSpPr>
            <p:cNvPr id="5336" name="Google Shape;5336;p5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9" name="Google Shape;5339;p59"/>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0" name="Google Shape;5340;p59"/>
          <p:cNvGrpSpPr/>
          <p:nvPr/>
        </p:nvGrpSpPr>
        <p:grpSpPr>
          <a:xfrm>
            <a:off x="2596617" y="2663092"/>
            <a:ext cx="399038" cy="372165"/>
            <a:chOff x="-38542250" y="3220175"/>
            <a:chExt cx="341525" cy="318525"/>
          </a:xfrm>
        </p:grpSpPr>
        <p:sp>
          <p:nvSpPr>
            <p:cNvPr id="5341" name="Google Shape;5341;p5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4" name="Google Shape;5344;p59"/>
          <p:cNvGrpSpPr/>
          <p:nvPr/>
        </p:nvGrpSpPr>
        <p:grpSpPr>
          <a:xfrm>
            <a:off x="2618549" y="3122462"/>
            <a:ext cx="369974" cy="369068"/>
            <a:chOff x="-38537400" y="3588000"/>
            <a:chExt cx="316650" cy="315875"/>
          </a:xfrm>
        </p:grpSpPr>
        <p:sp>
          <p:nvSpPr>
            <p:cNvPr id="5345" name="Google Shape;5345;p5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59"/>
          <p:cNvGrpSpPr/>
          <p:nvPr/>
        </p:nvGrpSpPr>
        <p:grpSpPr>
          <a:xfrm>
            <a:off x="2617629" y="3579991"/>
            <a:ext cx="371814" cy="369974"/>
            <a:chOff x="-38538975" y="3954250"/>
            <a:chExt cx="318225" cy="316650"/>
          </a:xfrm>
        </p:grpSpPr>
        <p:sp>
          <p:nvSpPr>
            <p:cNvPr id="5350" name="Google Shape;5350;p5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59"/>
          <p:cNvGrpSpPr/>
          <p:nvPr/>
        </p:nvGrpSpPr>
        <p:grpSpPr>
          <a:xfrm>
            <a:off x="3934941" y="3574918"/>
            <a:ext cx="375465" cy="371814"/>
            <a:chOff x="-37385100" y="3949908"/>
            <a:chExt cx="321350" cy="318225"/>
          </a:xfrm>
        </p:grpSpPr>
        <p:sp>
          <p:nvSpPr>
            <p:cNvPr id="5353" name="Google Shape;5353;p5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59"/>
          <p:cNvGrpSpPr/>
          <p:nvPr/>
        </p:nvGrpSpPr>
        <p:grpSpPr>
          <a:xfrm>
            <a:off x="2110600" y="1310478"/>
            <a:ext cx="370909" cy="370675"/>
            <a:chOff x="-41895050" y="3217225"/>
            <a:chExt cx="317450" cy="317250"/>
          </a:xfrm>
        </p:grpSpPr>
        <p:sp>
          <p:nvSpPr>
            <p:cNvPr id="5356" name="Google Shape;5356;p5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59"/>
          <p:cNvGrpSpPr/>
          <p:nvPr/>
        </p:nvGrpSpPr>
        <p:grpSpPr>
          <a:xfrm>
            <a:off x="2110148" y="1747412"/>
            <a:ext cx="371814" cy="369974"/>
            <a:chOff x="-41893475" y="3584850"/>
            <a:chExt cx="318225" cy="316650"/>
          </a:xfrm>
        </p:grpSpPr>
        <p:sp>
          <p:nvSpPr>
            <p:cNvPr id="5362" name="Google Shape;5362;p5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6" name="Google Shape;5366;p59"/>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9"/>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8" name="Google Shape;5368;p59"/>
          <p:cNvGrpSpPr/>
          <p:nvPr/>
        </p:nvGrpSpPr>
        <p:grpSpPr>
          <a:xfrm>
            <a:off x="880176" y="3142704"/>
            <a:ext cx="337522" cy="370909"/>
            <a:chOff x="-39998250" y="3605325"/>
            <a:chExt cx="288875" cy="317450"/>
          </a:xfrm>
        </p:grpSpPr>
        <p:sp>
          <p:nvSpPr>
            <p:cNvPr id="5369" name="Google Shape;5369;p5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59"/>
          <p:cNvGrpSpPr/>
          <p:nvPr/>
        </p:nvGrpSpPr>
        <p:grpSpPr>
          <a:xfrm>
            <a:off x="863950" y="3601168"/>
            <a:ext cx="369974" cy="369945"/>
            <a:chOff x="-40011050" y="3972375"/>
            <a:chExt cx="316650" cy="316625"/>
          </a:xfrm>
        </p:grpSpPr>
        <p:sp>
          <p:nvSpPr>
            <p:cNvPr id="5372" name="Google Shape;5372;p5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59"/>
          <p:cNvGrpSpPr/>
          <p:nvPr/>
        </p:nvGrpSpPr>
        <p:grpSpPr>
          <a:xfrm>
            <a:off x="3095881" y="2665867"/>
            <a:ext cx="266921" cy="369039"/>
            <a:chOff x="-38129425" y="3222550"/>
            <a:chExt cx="228450" cy="315850"/>
          </a:xfrm>
        </p:grpSpPr>
        <p:sp>
          <p:nvSpPr>
            <p:cNvPr id="5375" name="Google Shape;5375;p5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59"/>
          <p:cNvGrpSpPr/>
          <p:nvPr/>
        </p:nvGrpSpPr>
        <p:grpSpPr>
          <a:xfrm>
            <a:off x="3050850" y="3122462"/>
            <a:ext cx="371785" cy="369974"/>
            <a:chOff x="-38172725" y="3588000"/>
            <a:chExt cx="318200" cy="316650"/>
          </a:xfrm>
        </p:grpSpPr>
        <p:sp>
          <p:nvSpPr>
            <p:cNvPr id="5378" name="Google Shape;5378;p5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59"/>
          <p:cNvGrpSpPr/>
          <p:nvPr/>
        </p:nvGrpSpPr>
        <p:grpSpPr>
          <a:xfrm>
            <a:off x="3126752" y="3580897"/>
            <a:ext cx="219981" cy="369974"/>
            <a:chOff x="-38109725" y="3955025"/>
            <a:chExt cx="188275" cy="316650"/>
          </a:xfrm>
        </p:grpSpPr>
        <p:sp>
          <p:nvSpPr>
            <p:cNvPr id="5387" name="Google Shape;5387;p5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9" name="Google Shape;5389;p59"/>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0" name="Google Shape;5390;p59"/>
          <p:cNvGrpSpPr/>
          <p:nvPr/>
        </p:nvGrpSpPr>
        <p:grpSpPr>
          <a:xfrm>
            <a:off x="2542151" y="1312318"/>
            <a:ext cx="373654" cy="369068"/>
            <a:chOff x="-41530375" y="3218800"/>
            <a:chExt cx="319800" cy="315875"/>
          </a:xfrm>
        </p:grpSpPr>
        <p:sp>
          <p:nvSpPr>
            <p:cNvPr id="5391" name="Google Shape;5391;p5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59"/>
          <p:cNvGrpSpPr/>
          <p:nvPr/>
        </p:nvGrpSpPr>
        <p:grpSpPr>
          <a:xfrm>
            <a:off x="2544444" y="1827476"/>
            <a:ext cx="369068" cy="289004"/>
            <a:chOff x="-41526450" y="3653375"/>
            <a:chExt cx="315875" cy="247350"/>
          </a:xfrm>
        </p:grpSpPr>
        <p:sp>
          <p:nvSpPr>
            <p:cNvPr id="5394" name="Google Shape;5394;p5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59"/>
          <p:cNvGrpSpPr/>
          <p:nvPr/>
        </p:nvGrpSpPr>
        <p:grpSpPr>
          <a:xfrm>
            <a:off x="2545831" y="2190140"/>
            <a:ext cx="366293" cy="369974"/>
            <a:chOff x="-41526450" y="3951100"/>
            <a:chExt cx="313500" cy="316650"/>
          </a:xfrm>
        </p:grpSpPr>
        <p:sp>
          <p:nvSpPr>
            <p:cNvPr id="5397" name="Google Shape;5397;p5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9"/>
          <p:cNvGrpSpPr/>
          <p:nvPr/>
        </p:nvGrpSpPr>
        <p:grpSpPr>
          <a:xfrm>
            <a:off x="1311086" y="2684269"/>
            <a:ext cx="339595" cy="371814"/>
            <a:chOff x="-39625900" y="3238300"/>
            <a:chExt cx="290650" cy="318225"/>
          </a:xfrm>
        </p:grpSpPr>
        <p:sp>
          <p:nvSpPr>
            <p:cNvPr id="5401" name="Google Shape;5401;p5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3" name="Google Shape;5403;p59"/>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4" name="Google Shape;5404;p59"/>
          <p:cNvGrpSpPr/>
          <p:nvPr/>
        </p:nvGrpSpPr>
        <p:grpSpPr>
          <a:xfrm>
            <a:off x="1305137" y="3600730"/>
            <a:ext cx="366293" cy="370441"/>
            <a:chOff x="-39647175" y="3972000"/>
            <a:chExt cx="313500" cy="317050"/>
          </a:xfrm>
        </p:grpSpPr>
        <p:sp>
          <p:nvSpPr>
            <p:cNvPr id="5405" name="Google Shape;5405;p5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59"/>
          <p:cNvGrpSpPr/>
          <p:nvPr/>
        </p:nvGrpSpPr>
        <p:grpSpPr>
          <a:xfrm>
            <a:off x="3474265" y="2664728"/>
            <a:ext cx="375495" cy="370879"/>
            <a:chOff x="-37808850" y="3221575"/>
            <a:chExt cx="321375" cy="317425"/>
          </a:xfrm>
        </p:grpSpPr>
        <p:sp>
          <p:nvSpPr>
            <p:cNvPr id="5409" name="Google Shape;5409;p5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59"/>
          <p:cNvGrpSpPr/>
          <p:nvPr/>
        </p:nvGrpSpPr>
        <p:grpSpPr>
          <a:xfrm>
            <a:off x="3483038" y="3186759"/>
            <a:ext cx="372749" cy="241158"/>
            <a:chOff x="-37806500" y="3643030"/>
            <a:chExt cx="319025" cy="206400"/>
          </a:xfrm>
        </p:grpSpPr>
        <p:sp>
          <p:nvSpPr>
            <p:cNvPr id="5412" name="Google Shape;5412;p5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59"/>
          <p:cNvGrpSpPr/>
          <p:nvPr/>
        </p:nvGrpSpPr>
        <p:grpSpPr>
          <a:xfrm>
            <a:off x="3485346" y="3579056"/>
            <a:ext cx="368134" cy="371814"/>
            <a:chOff x="-37804925" y="3953450"/>
            <a:chExt cx="315075" cy="318225"/>
          </a:xfrm>
        </p:grpSpPr>
        <p:sp>
          <p:nvSpPr>
            <p:cNvPr id="5415" name="Google Shape;5415;p5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8" name="Google Shape;5418;p59"/>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9" name="Google Shape;5419;p59"/>
          <p:cNvGrpSpPr/>
          <p:nvPr/>
        </p:nvGrpSpPr>
        <p:grpSpPr>
          <a:xfrm>
            <a:off x="4840364" y="1328538"/>
            <a:ext cx="355663" cy="308725"/>
            <a:chOff x="-28462125" y="3199700"/>
            <a:chExt cx="298550" cy="259150"/>
          </a:xfrm>
        </p:grpSpPr>
        <p:sp>
          <p:nvSpPr>
            <p:cNvPr id="5420" name="Google Shape;5420;p59"/>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9"/>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9"/>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9"/>
          <p:cNvGrpSpPr/>
          <p:nvPr/>
        </p:nvGrpSpPr>
        <p:grpSpPr>
          <a:xfrm>
            <a:off x="4841317" y="1763228"/>
            <a:ext cx="353757" cy="352833"/>
            <a:chOff x="-28461325" y="3545475"/>
            <a:chExt cx="296950" cy="296175"/>
          </a:xfrm>
        </p:grpSpPr>
        <p:sp>
          <p:nvSpPr>
            <p:cNvPr id="5424" name="Google Shape;5424;p59"/>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9"/>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9"/>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9"/>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9"/>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9"/>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59"/>
          <p:cNvGrpSpPr/>
          <p:nvPr/>
        </p:nvGrpSpPr>
        <p:grpSpPr>
          <a:xfrm>
            <a:off x="4837550" y="2213272"/>
            <a:ext cx="361292" cy="352803"/>
            <a:chOff x="-28463700" y="3914875"/>
            <a:chExt cx="303275" cy="296150"/>
          </a:xfrm>
        </p:grpSpPr>
        <p:sp>
          <p:nvSpPr>
            <p:cNvPr id="5431" name="Google Shape;5431;p59"/>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9"/>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3" name="Google Shape;5433;p59"/>
          <p:cNvGrpSpPr/>
          <p:nvPr/>
        </p:nvGrpSpPr>
        <p:grpSpPr>
          <a:xfrm>
            <a:off x="7072335" y="1369355"/>
            <a:ext cx="351880" cy="227092"/>
            <a:chOff x="-26573400" y="3224125"/>
            <a:chExt cx="295375" cy="190625"/>
          </a:xfrm>
        </p:grpSpPr>
        <p:sp>
          <p:nvSpPr>
            <p:cNvPr id="5434" name="Google Shape;5434;p59"/>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9"/>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59"/>
          <p:cNvGrpSpPr/>
          <p:nvPr/>
        </p:nvGrpSpPr>
        <p:grpSpPr>
          <a:xfrm>
            <a:off x="7072335" y="1763690"/>
            <a:ext cx="351880" cy="351910"/>
            <a:chOff x="-26573400" y="3546250"/>
            <a:chExt cx="295375" cy="295400"/>
          </a:xfrm>
        </p:grpSpPr>
        <p:sp>
          <p:nvSpPr>
            <p:cNvPr id="5437" name="Google Shape;5437;p59"/>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9"/>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9"/>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9"/>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9"/>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59"/>
          <p:cNvGrpSpPr/>
          <p:nvPr/>
        </p:nvGrpSpPr>
        <p:grpSpPr>
          <a:xfrm>
            <a:off x="7060615" y="2213599"/>
            <a:ext cx="375319" cy="352148"/>
            <a:chOff x="-26583625" y="3917025"/>
            <a:chExt cx="315050" cy="295600"/>
          </a:xfrm>
        </p:grpSpPr>
        <p:sp>
          <p:nvSpPr>
            <p:cNvPr id="5443" name="Google Shape;5443;p59"/>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9"/>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9"/>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9"/>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7" name="Google Shape;5447;p59"/>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8" name="Google Shape;5448;p59"/>
          <p:cNvGrpSpPr/>
          <p:nvPr/>
        </p:nvGrpSpPr>
        <p:grpSpPr>
          <a:xfrm>
            <a:off x="5759130" y="3172629"/>
            <a:ext cx="289039" cy="352833"/>
            <a:chOff x="-24694925" y="3518700"/>
            <a:chExt cx="242625" cy="296175"/>
          </a:xfrm>
        </p:grpSpPr>
        <p:sp>
          <p:nvSpPr>
            <p:cNvPr id="5449" name="Google Shape;5449;p59"/>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9"/>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9"/>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9"/>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59"/>
          <p:cNvGrpSpPr/>
          <p:nvPr/>
        </p:nvGrpSpPr>
        <p:grpSpPr>
          <a:xfrm>
            <a:off x="5758668" y="3622657"/>
            <a:ext cx="289962" cy="352833"/>
            <a:chOff x="-24709100" y="3888875"/>
            <a:chExt cx="243400" cy="296175"/>
          </a:xfrm>
        </p:grpSpPr>
        <p:sp>
          <p:nvSpPr>
            <p:cNvPr id="5454" name="Google Shape;5454;p59"/>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9"/>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9"/>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59"/>
          <p:cNvGrpSpPr/>
          <p:nvPr/>
        </p:nvGrpSpPr>
        <p:grpSpPr>
          <a:xfrm>
            <a:off x="7958668" y="2695320"/>
            <a:ext cx="356556" cy="349557"/>
            <a:chOff x="-22863675" y="3131775"/>
            <a:chExt cx="299300" cy="293425"/>
          </a:xfrm>
        </p:grpSpPr>
        <p:sp>
          <p:nvSpPr>
            <p:cNvPr id="5458" name="Google Shape;5458;p59"/>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9"/>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9"/>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59"/>
          <p:cNvGrpSpPr/>
          <p:nvPr/>
        </p:nvGrpSpPr>
        <p:grpSpPr>
          <a:xfrm>
            <a:off x="5301532" y="1306499"/>
            <a:ext cx="310602" cy="352803"/>
            <a:chOff x="-28069875" y="3175300"/>
            <a:chExt cx="260725" cy="296150"/>
          </a:xfrm>
        </p:grpSpPr>
        <p:sp>
          <p:nvSpPr>
            <p:cNvPr id="5462" name="Google Shape;5462;p59"/>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9"/>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9"/>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9"/>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9"/>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9"/>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9"/>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9"/>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9"/>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1" name="Google Shape;5471;p59"/>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59"/>
          <p:cNvGrpSpPr/>
          <p:nvPr/>
        </p:nvGrpSpPr>
        <p:grpSpPr>
          <a:xfrm>
            <a:off x="5342810" y="2213733"/>
            <a:ext cx="228045" cy="351880"/>
            <a:chOff x="-28032075" y="3916450"/>
            <a:chExt cx="191425" cy="295375"/>
          </a:xfrm>
        </p:grpSpPr>
        <p:sp>
          <p:nvSpPr>
            <p:cNvPr id="5473" name="Google Shape;5473;p59"/>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9"/>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9"/>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59"/>
          <p:cNvGrpSpPr/>
          <p:nvPr/>
        </p:nvGrpSpPr>
        <p:grpSpPr>
          <a:xfrm>
            <a:off x="7508157" y="1306484"/>
            <a:ext cx="352833" cy="352833"/>
            <a:chOff x="-26201650" y="3176075"/>
            <a:chExt cx="296175" cy="296175"/>
          </a:xfrm>
        </p:grpSpPr>
        <p:sp>
          <p:nvSpPr>
            <p:cNvPr id="5477" name="Google Shape;5477;p59"/>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9"/>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59"/>
          <p:cNvGrpSpPr/>
          <p:nvPr/>
        </p:nvGrpSpPr>
        <p:grpSpPr>
          <a:xfrm>
            <a:off x="7507680" y="1763705"/>
            <a:ext cx="353786" cy="351880"/>
            <a:chOff x="-26204800" y="3547050"/>
            <a:chExt cx="296975" cy="295375"/>
          </a:xfrm>
        </p:grpSpPr>
        <p:sp>
          <p:nvSpPr>
            <p:cNvPr id="5480" name="Google Shape;5480;p59"/>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9"/>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2" name="Google Shape;5482;p59"/>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3" name="Google Shape;5483;p59"/>
          <p:cNvGrpSpPr/>
          <p:nvPr/>
        </p:nvGrpSpPr>
        <p:grpSpPr>
          <a:xfrm>
            <a:off x="6178935" y="2693683"/>
            <a:ext cx="345328" cy="352833"/>
            <a:chOff x="-24353875" y="3147725"/>
            <a:chExt cx="289875" cy="296175"/>
          </a:xfrm>
        </p:grpSpPr>
        <p:sp>
          <p:nvSpPr>
            <p:cNvPr id="5484" name="Google Shape;5484;p59"/>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9"/>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9"/>
          <p:cNvGrpSpPr/>
          <p:nvPr/>
        </p:nvGrpSpPr>
        <p:grpSpPr>
          <a:xfrm>
            <a:off x="6186917" y="3173090"/>
            <a:ext cx="329365" cy="351910"/>
            <a:chOff x="-24344425" y="3519475"/>
            <a:chExt cx="276475" cy="295400"/>
          </a:xfrm>
        </p:grpSpPr>
        <p:sp>
          <p:nvSpPr>
            <p:cNvPr id="5487" name="Google Shape;5487;p59"/>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9"/>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59"/>
          <p:cNvGrpSpPr/>
          <p:nvPr/>
        </p:nvGrpSpPr>
        <p:grpSpPr>
          <a:xfrm>
            <a:off x="6176597" y="3625010"/>
            <a:ext cx="350004" cy="348128"/>
            <a:chOff x="-24353075" y="3891250"/>
            <a:chExt cx="293800" cy="292225"/>
          </a:xfrm>
        </p:grpSpPr>
        <p:sp>
          <p:nvSpPr>
            <p:cNvPr id="5490" name="Google Shape;5490;p59"/>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9"/>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9"/>
          <p:cNvGrpSpPr/>
          <p:nvPr/>
        </p:nvGrpSpPr>
        <p:grpSpPr>
          <a:xfrm>
            <a:off x="7960068" y="3173313"/>
            <a:ext cx="353757" cy="351463"/>
            <a:chOff x="-22845575" y="3504075"/>
            <a:chExt cx="296950" cy="295025"/>
          </a:xfrm>
        </p:grpSpPr>
        <p:sp>
          <p:nvSpPr>
            <p:cNvPr id="5493" name="Google Shape;5493;p59"/>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9"/>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9"/>
          <p:cNvGrpSpPr/>
          <p:nvPr/>
        </p:nvGrpSpPr>
        <p:grpSpPr>
          <a:xfrm>
            <a:off x="5753249" y="1306961"/>
            <a:ext cx="299344" cy="351880"/>
            <a:chOff x="-27691025" y="3175300"/>
            <a:chExt cx="251275" cy="295375"/>
          </a:xfrm>
        </p:grpSpPr>
        <p:sp>
          <p:nvSpPr>
            <p:cNvPr id="5496" name="Google Shape;5496;p59"/>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9"/>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9"/>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9"/>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59"/>
          <p:cNvGrpSpPr/>
          <p:nvPr/>
        </p:nvGrpSpPr>
        <p:grpSpPr>
          <a:xfrm>
            <a:off x="5725566" y="1825637"/>
            <a:ext cx="354710" cy="228015"/>
            <a:chOff x="-27721750" y="3598250"/>
            <a:chExt cx="297750" cy="191400"/>
          </a:xfrm>
        </p:grpSpPr>
        <p:sp>
          <p:nvSpPr>
            <p:cNvPr id="5501" name="Google Shape;5501;p59"/>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9"/>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59"/>
          <p:cNvGrpSpPr/>
          <p:nvPr/>
        </p:nvGrpSpPr>
        <p:grpSpPr>
          <a:xfrm>
            <a:off x="5726966" y="2219183"/>
            <a:ext cx="351910" cy="340980"/>
            <a:chOff x="-27719400" y="3925600"/>
            <a:chExt cx="295400" cy="286225"/>
          </a:xfrm>
        </p:grpSpPr>
        <p:sp>
          <p:nvSpPr>
            <p:cNvPr id="5504" name="Google Shape;5504;p59"/>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9"/>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59"/>
          <p:cNvGrpSpPr/>
          <p:nvPr/>
        </p:nvGrpSpPr>
        <p:grpSpPr>
          <a:xfrm>
            <a:off x="7948238" y="1306023"/>
            <a:ext cx="353757" cy="353757"/>
            <a:chOff x="-25834600" y="3176875"/>
            <a:chExt cx="296950" cy="296950"/>
          </a:xfrm>
        </p:grpSpPr>
        <p:sp>
          <p:nvSpPr>
            <p:cNvPr id="5507" name="Google Shape;5507;p59"/>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9"/>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9"/>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9"/>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9"/>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59"/>
          <p:cNvGrpSpPr/>
          <p:nvPr/>
        </p:nvGrpSpPr>
        <p:grpSpPr>
          <a:xfrm>
            <a:off x="7948238" y="1774024"/>
            <a:ext cx="353757" cy="331241"/>
            <a:chOff x="-25834600" y="3564375"/>
            <a:chExt cx="296950" cy="278050"/>
          </a:xfrm>
        </p:grpSpPr>
        <p:sp>
          <p:nvSpPr>
            <p:cNvPr id="5513" name="Google Shape;5513;p59"/>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9"/>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9"/>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9"/>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9"/>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9"/>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9"/>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9"/>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59"/>
          <p:cNvGrpSpPr/>
          <p:nvPr/>
        </p:nvGrpSpPr>
        <p:grpSpPr>
          <a:xfrm>
            <a:off x="7946362" y="2213376"/>
            <a:ext cx="357509" cy="352595"/>
            <a:chOff x="-25834600" y="3915850"/>
            <a:chExt cx="300100" cy="295975"/>
          </a:xfrm>
        </p:grpSpPr>
        <p:sp>
          <p:nvSpPr>
            <p:cNvPr id="5522" name="Google Shape;5522;p59"/>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9"/>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9"/>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59"/>
          <p:cNvGrpSpPr/>
          <p:nvPr/>
        </p:nvGrpSpPr>
        <p:grpSpPr>
          <a:xfrm>
            <a:off x="6681790" y="2694606"/>
            <a:ext cx="228968" cy="350987"/>
            <a:chOff x="-23930925" y="3149300"/>
            <a:chExt cx="192200" cy="294625"/>
          </a:xfrm>
        </p:grpSpPr>
        <p:sp>
          <p:nvSpPr>
            <p:cNvPr id="5526" name="Google Shape;5526;p59"/>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9"/>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9"/>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9"/>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59"/>
          <p:cNvGrpSpPr/>
          <p:nvPr/>
        </p:nvGrpSpPr>
        <p:grpSpPr>
          <a:xfrm>
            <a:off x="6638620" y="3173090"/>
            <a:ext cx="315307" cy="351910"/>
            <a:chOff x="-23962425" y="3519475"/>
            <a:chExt cx="264675" cy="295400"/>
          </a:xfrm>
        </p:grpSpPr>
        <p:sp>
          <p:nvSpPr>
            <p:cNvPr id="5531" name="Google Shape;5531;p59"/>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9"/>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3" name="Google Shape;5533;p59"/>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4" name="Google Shape;5534;p59"/>
          <p:cNvGrpSpPr/>
          <p:nvPr/>
        </p:nvGrpSpPr>
        <p:grpSpPr>
          <a:xfrm>
            <a:off x="8017295" y="3623134"/>
            <a:ext cx="239302" cy="351880"/>
            <a:chOff x="-22788075" y="3904625"/>
            <a:chExt cx="200875" cy="295375"/>
          </a:xfrm>
        </p:grpSpPr>
        <p:sp>
          <p:nvSpPr>
            <p:cNvPr id="5535" name="Google Shape;5535;p59"/>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9"/>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9"/>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9"/>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59"/>
          <p:cNvGrpSpPr/>
          <p:nvPr/>
        </p:nvGrpSpPr>
        <p:grpSpPr>
          <a:xfrm>
            <a:off x="6172593" y="1306499"/>
            <a:ext cx="354710" cy="352803"/>
            <a:chOff x="-27351575" y="3175300"/>
            <a:chExt cx="297750" cy="296150"/>
          </a:xfrm>
        </p:grpSpPr>
        <p:sp>
          <p:nvSpPr>
            <p:cNvPr id="5540" name="Google Shape;5540;p59"/>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9"/>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9"/>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9"/>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59"/>
          <p:cNvGrpSpPr/>
          <p:nvPr/>
        </p:nvGrpSpPr>
        <p:grpSpPr>
          <a:xfrm>
            <a:off x="6218402" y="1758809"/>
            <a:ext cx="269293" cy="353072"/>
            <a:chOff x="-27313750" y="3545275"/>
            <a:chExt cx="226050" cy="296375"/>
          </a:xfrm>
        </p:grpSpPr>
        <p:sp>
          <p:nvSpPr>
            <p:cNvPr id="5545" name="Google Shape;5545;p59"/>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9"/>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9"/>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59"/>
          <p:cNvGrpSpPr/>
          <p:nvPr/>
        </p:nvGrpSpPr>
        <p:grpSpPr>
          <a:xfrm>
            <a:off x="6172593" y="2211380"/>
            <a:ext cx="354710" cy="356586"/>
            <a:chOff x="-27351575" y="3915650"/>
            <a:chExt cx="297750" cy="299325"/>
          </a:xfrm>
        </p:grpSpPr>
        <p:sp>
          <p:nvSpPr>
            <p:cNvPr id="5549" name="Google Shape;5549;p59"/>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9"/>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59"/>
          <p:cNvGrpSpPr/>
          <p:nvPr/>
        </p:nvGrpSpPr>
        <p:grpSpPr>
          <a:xfrm>
            <a:off x="4860084" y="2693579"/>
            <a:ext cx="319060" cy="353042"/>
            <a:chOff x="-25445525" y="3175900"/>
            <a:chExt cx="267825" cy="296350"/>
          </a:xfrm>
        </p:grpSpPr>
        <p:sp>
          <p:nvSpPr>
            <p:cNvPr id="5552" name="Google Shape;5552;p59"/>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9"/>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9"/>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9"/>
          <p:cNvGrpSpPr/>
          <p:nvPr/>
        </p:nvGrpSpPr>
        <p:grpSpPr>
          <a:xfrm>
            <a:off x="4841797" y="3183902"/>
            <a:ext cx="355633" cy="330288"/>
            <a:chOff x="-25465200" y="3565175"/>
            <a:chExt cx="298525" cy="277250"/>
          </a:xfrm>
        </p:grpSpPr>
        <p:sp>
          <p:nvSpPr>
            <p:cNvPr id="5556" name="Google Shape;5556;p59"/>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9"/>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59"/>
          <p:cNvGrpSpPr/>
          <p:nvPr/>
        </p:nvGrpSpPr>
        <p:grpSpPr>
          <a:xfrm>
            <a:off x="4841336" y="3623432"/>
            <a:ext cx="356556" cy="351285"/>
            <a:chOff x="-25465200" y="3916150"/>
            <a:chExt cx="299300" cy="294875"/>
          </a:xfrm>
        </p:grpSpPr>
        <p:sp>
          <p:nvSpPr>
            <p:cNvPr id="5559" name="Google Shape;5559;p59"/>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9"/>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59"/>
          <p:cNvGrpSpPr/>
          <p:nvPr/>
        </p:nvGrpSpPr>
        <p:grpSpPr>
          <a:xfrm>
            <a:off x="7068775" y="2693698"/>
            <a:ext cx="351880" cy="352803"/>
            <a:chOff x="-23615075" y="3148525"/>
            <a:chExt cx="295375" cy="296150"/>
          </a:xfrm>
        </p:grpSpPr>
        <p:sp>
          <p:nvSpPr>
            <p:cNvPr id="5562" name="Google Shape;5562;p59"/>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9"/>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9"/>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9"/>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6" name="Google Shape;5566;p59"/>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7" name="Google Shape;5567;p59"/>
          <p:cNvGrpSpPr/>
          <p:nvPr/>
        </p:nvGrpSpPr>
        <p:grpSpPr>
          <a:xfrm>
            <a:off x="7068299" y="3632977"/>
            <a:ext cx="352833" cy="332194"/>
            <a:chOff x="-23615075" y="3906200"/>
            <a:chExt cx="296175" cy="278850"/>
          </a:xfrm>
        </p:grpSpPr>
        <p:sp>
          <p:nvSpPr>
            <p:cNvPr id="5568" name="Google Shape;5568;p59"/>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9"/>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9"/>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1" name="Google Shape;5571;p59"/>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2" name="Google Shape;5572;p59"/>
          <p:cNvGrpSpPr/>
          <p:nvPr/>
        </p:nvGrpSpPr>
        <p:grpSpPr>
          <a:xfrm>
            <a:off x="6617268" y="1306618"/>
            <a:ext cx="353757" cy="352565"/>
            <a:chOff x="-26980600" y="3175500"/>
            <a:chExt cx="296950" cy="295950"/>
          </a:xfrm>
        </p:grpSpPr>
        <p:sp>
          <p:nvSpPr>
            <p:cNvPr id="5573" name="Google Shape;5573;p59"/>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9"/>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9"/>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6" name="Google Shape;5576;p59"/>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7" name="Google Shape;5577;p59"/>
          <p:cNvGrpSpPr/>
          <p:nvPr/>
        </p:nvGrpSpPr>
        <p:grpSpPr>
          <a:xfrm>
            <a:off x="6617744" y="2245154"/>
            <a:ext cx="352803" cy="289039"/>
            <a:chOff x="-26981375" y="3951875"/>
            <a:chExt cx="296150" cy="242625"/>
          </a:xfrm>
        </p:grpSpPr>
        <p:sp>
          <p:nvSpPr>
            <p:cNvPr id="5578" name="Google Shape;5578;p59"/>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9"/>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9"/>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59"/>
          <p:cNvGrpSpPr/>
          <p:nvPr/>
        </p:nvGrpSpPr>
        <p:grpSpPr>
          <a:xfrm>
            <a:off x="5282787" y="2692745"/>
            <a:ext cx="351910" cy="354710"/>
            <a:chOff x="-25094250" y="3176075"/>
            <a:chExt cx="295400" cy="297750"/>
          </a:xfrm>
        </p:grpSpPr>
        <p:sp>
          <p:nvSpPr>
            <p:cNvPr id="5582" name="Google Shape;5582;p59"/>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9"/>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9"/>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59"/>
          <p:cNvGrpSpPr/>
          <p:nvPr/>
        </p:nvGrpSpPr>
        <p:grpSpPr>
          <a:xfrm>
            <a:off x="5282787" y="3173106"/>
            <a:ext cx="351910" cy="351880"/>
            <a:chOff x="-25094250" y="3547050"/>
            <a:chExt cx="295400" cy="295375"/>
          </a:xfrm>
        </p:grpSpPr>
        <p:sp>
          <p:nvSpPr>
            <p:cNvPr id="5586" name="Google Shape;5586;p59"/>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9"/>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9"/>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9"/>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9"/>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1" name="Google Shape;5591;p59"/>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2" name="Google Shape;5592;p59"/>
          <p:cNvGrpSpPr/>
          <p:nvPr/>
        </p:nvGrpSpPr>
        <p:grpSpPr>
          <a:xfrm>
            <a:off x="7514864" y="2693698"/>
            <a:ext cx="352803" cy="352803"/>
            <a:chOff x="-23245675" y="3148525"/>
            <a:chExt cx="296150" cy="296150"/>
          </a:xfrm>
        </p:grpSpPr>
        <p:sp>
          <p:nvSpPr>
            <p:cNvPr id="5593" name="Google Shape;5593;p59"/>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9"/>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9"/>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6" name="Google Shape;5596;p59"/>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7" name="Google Shape;5597;p59"/>
          <p:cNvGrpSpPr/>
          <p:nvPr/>
        </p:nvGrpSpPr>
        <p:grpSpPr>
          <a:xfrm>
            <a:off x="7515325" y="3622672"/>
            <a:ext cx="351880" cy="352803"/>
            <a:chOff x="-23244900" y="3888100"/>
            <a:chExt cx="295375" cy="296150"/>
          </a:xfrm>
        </p:grpSpPr>
        <p:sp>
          <p:nvSpPr>
            <p:cNvPr id="5598" name="Google Shape;5598;p59"/>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9"/>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9"/>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9"/>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9"/>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9"/>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9"/>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9"/>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9"/>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9"/>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9"/>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9" name="Google Shape;5609;p59"/>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9"/>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611" name="Google Shape;5611;p59"/>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615"/>
        <p:cNvGrpSpPr/>
        <p:nvPr/>
      </p:nvGrpSpPr>
      <p:grpSpPr>
        <a:xfrm>
          <a:off x="0" y="0"/>
          <a:ext cx="0" cy="0"/>
          <a:chOff x="0" y="0"/>
          <a:chExt cx="0" cy="0"/>
        </a:xfrm>
      </p:grpSpPr>
      <p:sp>
        <p:nvSpPr>
          <p:cNvPr id="5616" name="Google Shape;5616;p60"/>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7" name="Google Shape;5617;p60"/>
          <p:cNvGrpSpPr/>
          <p:nvPr/>
        </p:nvGrpSpPr>
        <p:grpSpPr>
          <a:xfrm>
            <a:off x="832654" y="1819647"/>
            <a:ext cx="367261" cy="367261"/>
            <a:chOff x="-65145700" y="3727425"/>
            <a:chExt cx="317425" cy="317425"/>
          </a:xfrm>
        </p:grpSpPr>
        <p:sp>
          <p:nvSpPr>
            <p:cNvPr id="5618" name="Google Shape;5618;p60"/>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0"/>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60"/>
          <p:cNvGrpSpPr/>
          <p:nvPr/>
        </p:nvGrpSpPr>
        <p:grpSpPr>
          <a:xfrm>
            <a:off x="835851" y="2248561"/>
            <a:ext cx="360868" cy="367261"/>
            <a:chOff x="-65144125" y="4094450"/>
            <a:chExt cx="311900" cy="317425"/>
          </a:xfrm>
        </p:grpSpPr>
        <p:sp>
          <p:nvSpPr>
            <p:cNvPr id="5621" name="Google Shape;5621;p60"/>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0"/>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0"/>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4" name="Google Shape;5624;p60"/>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5" name="Google Shape;5625;p60"/>
          <p:cNvGrpSpPr/>
          <p:nvPr/>
        </p:nvGrpSpPr>
        <p:grpSpPr>
          <a:xfrm>
            <a:off x="3039420" y="1819256"/>
            <a:ext cx="370645" cy="368042"/>
            <a:chOff x="-63250675" y="3744075"/>
            <a:chExt cx="320350" cy="318100"/>
          </a:xfrm>
        </p:grpSpPr>
        <p:sp>
          <p:nvSpPr>
            <p:cNvPr id="5626" name="Google Shape;5626;p60"/>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0"/>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0"/>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0"/>
          <p:cNvGrpSpPr/>
          <p:nvPr/>
        </p:nvGrpSpPr>
        <p:grpSpPr>
          <a:xfrm>
            <a:off x="3041112" y="2248561"/>
            <a:ext cx="367261" cy="367261"/>
            <a:chOff x="-63250675" y="4110200"/>
            <a:chExt cx="317425" cy="317425"/>
          </a:xfrm>
        </p:grpSpPr>
        <p:sp>
          <p:nvSpPr>
            <p:cNvPr id="5630" name="Google Shape;5630;p60"/>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0"/>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0"/>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0"/>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0"/>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0"/>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0"/>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0"/>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0"/>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60"/>
          <p:cNvGrpSpPr/>
          <p:nvPr/>
        </p:nvGrpSpPr>
        <p:grpSpPr>
          <a:xfrm>
            <a:off x="1720159" y="2745656"/>
            <a:ext cx="359075" cy="358844"/>
            <a:chOff x="-61351725" y="3372400"/>
            <a:chExt cx="310350" cy="310150"/>
          </a:xfrm>
        </p:grpSpPr>
        <p:sp>
          <p:nvSpPr>
            <p:cNvPr id="5640" name="Google Shape;5640;p60"/>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0"/>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0"/>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60"/>
          <p:cNvGrpSpPr/>
          <p:nvPr/>
        </p:nvGrpSpPr>
        <p:grpSpPr>
          <a:xfrm>
            <a:off x="1716514" y="3208713"/>
            <a:ext cx="366364" cy="333534"/>
            <a:chOff x="-61354875" y="3751050"/>
            <a:chExt cx="316650" cy="288275"/>
          </a:xfrm>
        </p:grpSpPr>
        <p:sp>
          <p:nvSpPr>
            <p:cNvPr id="5644" name="Google Shape;5644;p60"/>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0"/>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0"/>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60"/>
          <p:cNvGrpSpPr/>
          <p:nvPr/>
        </p:nvGrpSpPr>
        <p:grpSpPr>
          <a:xfrm>
            <a:off x="1716514" y="3650352"/>
            <a:ext cx="366364" cy="367290"/>
            <a:chOff x="-61354875" y="4101525"/>
            <a:chExt cx="316650" cy="317450"/>
          </a:xfrm>
        </p:grpSpPr>
        <p:sp>
          <p:nvSpPr>
            <p:cNvPr id="5648" name="Google Shape;5648;p60"/>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0"/>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60"/>
          <p:cNvGrpSpPr/>
          <p:nvPr/>
        </p:nvGrpSpPr>
        <p:grpSpPr>
          <a:xfrm>
            <a:off x="3932949" y="2742228"/>
            <a:ext cx="368157" cy="365699"/>
            <a:chOff x="-59470075" y="3308975"/>
            <a:chExt cx="318200" cy="316075"/>
          </a:xfrm>
        </p:grpSpPr>
        <p:sp>
          <p:nvSpPr>
            <p:cNvPr id="5651" name="Google Shape;5651;p60"/>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0"/>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0"/>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0"/>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0"/>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0"/>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0"/>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0"/>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0"/>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0"/>
          <p:cNvGrpSpPr/>
          <p:nvPr/>
        </p:nvGrpSpPr>
        <p:grpSpPr>
          <a:xfrm>
            <a:off x="1278379" y="1377933"/>
            <a:ext cx="367261" cy="364686"/>
            <a:chOff x="-64781025" y="3361050"/>
            <a:chExt cx="317425" cy="315200"/>
          </a:xfrm>
        </p:grpSpPr>
        <p:sp>
          <p:nvSpPr>
            <p:cNvPr id="5661" name="Google Shape;5661;p60"/>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0"/>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0"/>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0"/>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5" name="Google Shape;5665;p60"/>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0"/>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0"/>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8" name="Google Shape;5668;p60"/>
          <p:cNvGrpSpPr/>
          <p:nvPr/>
        </p:nvGrpSpPr>
        <p:grpSpPr>
          <a:xfrm>
            <a:off x="3482779" y="1819372"/>
            <a:ext cx="382765" cy="367810"/>
            <a:chOff x="-62890750" y="3747425"/>
            <a:chExt cx="330825" cy="317900"/>
          </a:xfrm>
        </p:grpSpPr>
        <p:sp>
          <p:nvSpPr>
            <p:cNvPr id="5669" name="Google Shape;5669;p60"/>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0"/>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0"/>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0"/>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0"/>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0"/>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0"/>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0"/>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0"/>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0"/>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0"/>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0"/>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0"/>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0"/>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0"/>
          <p:cNvGrpSpPr/>
          <p:nvPr/>
        </p:nvGrpSpPr>
        <p:grpSpPr>
          <a:xfrm>
            <a:off x="3490531" y="2249009"/>
            <a:ext cx="367261" cy="366364"/>
            <a:chOff x="-62884425" y="4111775"/>
            <a:chExt cx="317425" cy="316650"/>
          </a:xfrm>
        </p:grpSpPr>
        <p:sp>
          <p:nvSpPr>
            <p:cNvPr id="5684" name="Google Shape;5684;p60"/>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0"/>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60"/>
          <p:cNvGrpSpPr/>
          <p:nvPr/>
        </p:nvGrpSpPr>
        <p:grpSpPr>
          <a:xfrm>
            <a:off x="2163165" y="2745078"/>
            <a:ext cx="365438" cy="360001"/>
            <a:chOff x="-60991775" y="3376900"/>
            <a:chExt cx="315850" cy="311150"/>
          </a:xfrm>
        </p:grpSpPr>
        <p:sp>
          <p:nvSpPr>
            <p:cNvPr id="5687" name="Google Shape;5687;p60"/>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0"/>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0"/>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60"/>
          <p:cNvGrpSpPr/>
          <p:nvPr/>
        </p:nvGrpSpPr>
        <p:grpSpPr>
          <a:xfrm>
            <a:off x="2162702" y="3195942"/>
            <a:ext cx="366364" cy="359075"/>
            <a:chOff x="-60988625" y="3740800"/>
            <a:chExt cx="316650" cy="310350"/>
          </a:xfrm>
        </p:grpSpPr>
        <p:sp>
          <p:nvSpPr>
            <p:cNvPr id="5691" name="Google Shape;5691;p60"/>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0"/>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0"/>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60"/>
          <p:cNvGrpSpPr/>
          <p:nvPr/>
        </p:nvGrpSpPr>
        <p:grpSpPr>
          <a:xfrm>
            <a:off x="2162702" y="3651393"/>
            <a:ext cx="366364" cy="365207"/>
            <a:chOff x="-60987850" y="4100950"/>
            <a:chExt cx="316650" cy="315650"/>
          </a:xfrm>
        </p:grpSpPr>
        <p:sp>
          <p:nvSpPr>
            <p:cNvPr id="5695" name="Google Shape;5695;p60"/>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0"/>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0"/>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0"/>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0"/>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60"/>
          <p:cNvGrpSpPr/>
          <p:nvPr/>
        </p:nvGrpSpPr>
        <p:grpSpPr>
          <a:xfrm>
            <a:off x="3932486" y="3196853"/>
            <a:ext cx="369083" cy="357253"/>
            <a:chOff x="-59447250" y="3706150"/>
            <a:chExt cx="319000" cy="308775"/>
          </a:xfrm>
        </p:grpSpPr>
        <p:sp>
          <p:nvSpPr>
            <p:cNvPr id="5701" name="Google Shape;5701;p60"/>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0"/>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0"/>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0"/>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60"/>
          <p:cNvGrpSpPr/>
          <p:nvPr/>
        </p:nvGrpSpPr>
        <p:grpSpPr>
          <a:xfrm>
            <a:off x="1721214" y="1378164"/>
            <a:ext cx="368186" cy="364224"/>
            <a:chOff x="-64406125" y="3362225"/>
            <a:chExt cx="318225" cy="314800"/>
          </a:xfrm>
        </p:grpSpPr>
        <p:sp>
          <p:nvSpPr>
            <p:cNvPr id="5706" name="Google Shape;5706;p60"/>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0"/>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8" name="Google Shape;5708;p60"/>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9" name="Google Shape;5709;p60"/>
          <p:cNvGrpSpPr/>
          <p:nvPr/>
        </p:nvGrpSpPr>
        <p:grpSpPr>
          <a:xfrm>
            <a:off x="1721677" y="2249009"/>
            <a:ext cx="367261" cy="366364"/>
            <a:chOff x="-64410850" y="4094450"/>
            <a:chExt cx="317425" cy="316650"/>
          </a:xfrm>
        </p:grpSpPr>
        <p:sp>
          <p:nvSpPr>
            <p:cNvPr id="5710" name="Google Shape;5710;p60"/>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0"/>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0"/>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3" name="Google Shape;5713;p60"/>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4" name="Google Shape;5714;p60"/>
          <p:cNvGrpSpPr/>
          <p:nvPr/>
        </p:nvGrpSpPr>
        <p:grpSpPr>
          <a:xfrm>
            <a:off x="3943225" y="1819083"/>
            <a:ext cx="365467" cy="368389"/>
            <a:chOff x="-62516625" y="3743175"/>
            <a:chExt cx="315875" cy="318400"/>
          </a:xfrm>
        </p:grpSpPr>
        <p:sp>
          <p:nvSpPr>
            <p:cNvPr id="5715" name="Google Shape;5715;p60"/>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0"/>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60"/>
          <p:cNvGrpSpPr/>
          <p:nvPr/>
        </p:nvGrpSpPr>
        <p:grpSpPr>
          <a:xfrm>
            <a:off x="3950065" y="2269054"/>
            <a:ext cx="351786" cy="326274"/>
            <a:chOff x="-62511900" y="4129100"/>
            <a:chExt cx="304050" cy="282000"/>
          </a:xfrm>
        </p:grpSpPr>
        <p:sp>
          <p:nvSpPr>
            <p:cNvPr id="5718" name="Google Shape;5718;p60"/>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0"/>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0"/>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0"/>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0"/>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60"/>
          <p:cNvGrpSpPr/>
          <p:nvPr/>
        </p:nvGrpSpPr>
        <p:grpSpPr>
          <a:xfrm>
            <a:off x="2628187" y="2741448"/>
            <a:ext cx="310770" cy="367261"/>
            <a:chOff x="-60597975" y="3367475"/>
            <a:chExt cx="268600" cy="317425"/>
          </a:xfrm>
        </p:grpSpPr>
        <p:sp>
          <p:nvSpPr>
            <p:cNvPr id="5724" name="Google Shape;5724;p60"/>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0"/>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0"/>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0"/>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0"/>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9" name="Google Shape;5729;p60"/>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0" name="Google Shape;5730;p60"/>
          <p:cNvGrpSpPr/>
          <p:nvPr/>
        </p:nvGrpSpPr>
        <p:grpSpPr>
          <a:xfrm>
            <a:off x="2600390" y="3702764"/>
            <a:ext cx="366364" cy="262465"/>
            <a:chOff x="-60621600" y="4145650"/>
            <a:chExt cx="316650" cy="226850"/>
          </a:xfrm>
        </p:grpSpPr>
        <p:sp>
          <p:nvSpPr>
            <p:cNvPr id="5731" name="Google Shape;5731;p60"/>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0"/>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0"/>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60"/>
          <p:cNvGrpSpPr/>
          <p:nvPr/>
        </p:nvGrpSpPr>
        <p:grpSpPr>
          <a:xfrm>
            <a:off x="3937042" y="3651263"/>
            <a:ext cx="359972" cy="365467"/>
            <a:chOff x="-59400775" y="4084200"/>
            <a:chExt cx="311125" cy="315875"/>
          </a:xfrm>
        </p:grpSpPr>
        <p:sp>
          <p:nvSpPr>
            <p:cNvPr id="5735" name="Google Shape;5735;p60"/>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0"/>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0"/>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0"/>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0"/>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0"/>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60"/>
          <p:cNvGrpSpPr/>
          <p:nvPr/>
        </p:nvGrpSpPr>
        <p:grpSpPr>
          <a:xfrm>
            <a:off x="2161136" y="1377094"/>
            <a:ext cx="365438" cy="366364"/>
            <a:chOff x="-64044600" y="3360375"/>
            <a:chExt cx="315850" cy="316650"/>
          </a:xfrm>
        </p:grpSpPr>
        <p:sp>
          <p:nvSpPr>
            <p:cNvPr id="5742" name="Google Shape;5742;p60"/>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0"/>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0"/>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0"/>
          <p:cNvGrpSpPr/>
          <p:nvPr/>
        </p:nvGrpSpPr>
        <p:grpSpPr>
          <a:xfrm>
            <a:off x="2187559" y="1819647"/>
            <a:ext cx="312592" cy="367261"/>
            <a:chOff x="-64022550" y="3727425"/>
            <a:chExt cx="270175" cy="317425"/>
          </a:xfrm>
        </p:grpSpPr>
        <p:sp>
          <p:nvSpPr>
            <p:cNvPr id="5746" name="Google Shape;5746;p60"/>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0"/>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0"/>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60"/>
          <p:cNvGrpSpPr/>
          <p:nvPr/>
        </p:nvGrpSpPr>
        <p:grpSpPr>
          <a:xfrm>
            <a:off x="2211697" y="2248547"/>
            <a:ext cx="264317" cy="367290"/>
            <a:chOff x="-64001300" y="4093650"/>
            <a:chExt cx="228450" cy="317450"/>
          </a:xfrm>
        </p:grpSpPr>
        <p:sp>
          <p:nvSpPr>
            <p:cNvPr id="5750" name="Google Shape;5750;p60"/>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0"/>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0"/>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0"/>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60"/>
          <p:cNvGrpSpPr/>
          <p:nvPr/>
        </p:nvGrpSpPr>
        <p:grpSpPr>
          <a:xfrm>
            <a:off x="830701" y="2741838"/>
            <a:ext cx="359972" cy="366480"/>
            <a:chOff x="-62148800" y="3377700"/>
            <a:chExt cx="311125" cy="316750"/>
          </a:xfrm>
        </p:grpSpPr>
        <p:sp>
          <p:nvSpPr>
            <p:cNvPr id="5755" name="Google Shape;5755;p60"/>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0"/>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60"/>
          <p:cNvGrpSpPr/>
          <p:nvPr/>
        </p:nvGrpSpPr>
        <p:grpSpPr>
          <a:xfrm>
            <a:off x="826608" y="3191835"/>
            <a:ext cx="368157" cy="367290"/>
            <a:chOff x="-62154300" y="3743950"/>
            <a:chExt cx="318200" cy="317450"/>
          </a:xfrm>
        </p:grpSpPr>
        <p:sp>
          <p:nvSpPr>
            <p:cNvPr id="5758" name="Google Shape;5758;p60"/>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0"/>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60"/>
          <p:cNvGrpSpPr/>
          <p:nvPr/>
        </p:nvGrpSpPr>
        <p:grpSpPr>
          <a:xfrm>
            <a:off x="826594" y="3650815"/>
            <a:ext cx="368186" cy="366364"/>
            <a:chOff x="-62151950" y="4111775"/>
            <a:chExt cx="318225" cy="316650"/>
          </a:xfrm>
        </p:grpSpPr>
        <p:sp>
          <p:nvSpPr>
            <p:cNvPr id="5761" name="Google Shape;5761;p60"/>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0"/>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0"/>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0"/>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60"/>
          <p:cNvGrpSpPr/>
          <p:nvPr/>
        </p:nvGrpSpPr>
        <p:grpSpPr>
          <a:xfrm>
            <a:off x="3045218" y="2741361"/>
            <a:ext cx="368157" cy="367434"/>
            <a:chOff x="-60254550" y="3367325"/>
            <a:chExt cx="318200" cy="317575"/>
          </a:xfrm>
        </p:grpSpPr>
        <p:sp>
          <p:nvSpPr>
            <p:cNvPr id="5766" name="Google Shape;5766;p60"/>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0"/>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0"/>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0"/>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60"/>
          <p:cNvGrpSpPr/>
          <p:nvPr/>
        </p:nvGrpSpPr>
        <p:grpSpPr>
          <a:xfrm>
            <a:off x="3046115" y="3192355"/>
            <a:ext cx="366364" cy="366248"/>
            <a:chOff x="-60255350" y="3733825"/>
            <a:chExt cx="316650" cy="316550"/>
          </a:xfrm>
        </p:grpSpPr>
        <p:sp>
          <p:nvSpPr>
            <p:cNvPr id="5771" name="Google Shape;5771;p60"/>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0"/>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0"/>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0"/>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0"/>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0"/>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0"/>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60"/>
          <p:cNvGrpSpPr/>
          <p:nvPr/>
        </p:nvGrpSpPr>
        <p:grpSpPr>
          <a:xfrm>
            <a:off x="3073912" y="3651263"/>
            <a:ext cx="310770" cy="365467"/>
            <a:chOff x="-60232500" y="4101525"/>
            <a:chExt cx="268600" cy="315875"/>
          </a:xfrm>
        </p:grpSpPr>
        <p:sp>
          <p:nvSpPr>
            <p:cNvPr id="5779" name="Google Shape;5779;p60"/>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0"/>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1" name="Google Shape;5781;p60"/>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2" name="Google Shape;5782;p60"/>
          <p:cNvGrpSpPr/>
          <p:nvPr/>
        </p:nvGrpSpPr>
        <p:grpSpPr>
          <a:xfrm>
            <a:off x="2606912" y="1377094"/>
            <a:ext cx="368186" cy="366364"/>
            <a:chOff x="-63679950" y="3360375"/>
            <a:chExt cx="318225" cy="316650"/>
          </a:xfrm>
        </p:grpSpPr>
        <p:sp>
          <p:nvSpPr>
            <p:cNvPr id="5783" name="Google Shape;5783;p60"/>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0"/>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0"/>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0"/>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7" name="Google Shape;5787;p60"/>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8" name="Google Shape;5788;p60"/>
          <p:cNvGrpSpPr/>
          <p:nvPr/>
        </p:nvGrpSpPr>
        <p:grpSpPr>
          <a:xfrm>
            <a:off x="2605539" y="2248431"/>
            <a:ext cx="370934" cy="367521"/>
            <a:chOff x="-63679950" y="4093450"/>
            <a:chExt cx="320600" cy="317650"/>
          </a:xfrm>
        </p:grpSpPr>
        <p:sp>
          <p:nvSpPr>
            <p:cNvPr id="5789" name="Google Shape;5789;p60"/>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0"/>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0"/>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60"/>
          <p:cNvGrpSpPr/>
          <p:nvPr/>
        </p:nvGrpSpPr>
        <p:grpSpPr>
          <a:xfrm>
            <a:off x="1265656" y="2741433"/>
            <a:ext cx="366364" cy="367290"/>
            <a:chOff x="-61784125" y="3377700"/>
            <a:chExt cx="316650" cy="317450"/>
          </a:xfrm>
        </p:grpSpPr>
        <p:sp>
          <p:nvSpPr>
            <p:cNvPr id="5793" name="Google Shape;5793;p60"/>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0"/>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0"/>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0"/>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0"/>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0"/>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0"/>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0" name="Google Shape;5800;p60"/>
          <p:cNvGrpSpPr/>
          <p:nvPr/>
        </p:nvGrpSpPr>
        <p:grpSpPr>
          <a:xfrm>
            <a:off x="1265656" y="3191835"/>
            <a:ext cx="366364" cy="367290"/>
            <a:chOff x="-61783350" y="3743950"/>
            <a:chExt cx="316650" cy="317450"/>
          </a:xfrm>
        </p:grpSpPr>
        <p:sp>
          <p:nvSpPr>
            <p:cNvPr id="5801" name="Google Shape;5801;p60"/>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0"/>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3" name="Google Shape;5803;p60"/>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0"/>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0"/>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6" name="Google Shape;5806;p60"/>
          <p:cNvGrpSpPr/>
          <p:nvPr/>
        </p:nvGrpSpPr>
        <p:grpSpPr>
          <a:xfrm>
            <a:off x="3487080" y="3651668"/>
            <a:ext cx="369112" cy="364657"/>
            <a:chOff x="-59869425" y="4102225"/>
            <a:chExt cx="319025" cy="315175"/>
          </a:xfrm>
        </p:grpSpPr>
        <p:sp>
          <p:nvSpPr>
            <p:cNvPr id="5807" name="Google Shape;5807;p60"/>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0"/>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0"/>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0"/>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60"/>
          <p:cNvGrpSpPr/>
          <p:nvPr/>
        </p:nvGrpSpPr>
        <p:grpSpPr>
          <a:xfrm>
            <a:off x="2605883" y="4120490"/>
            <a:ext cx="366364" cy="365467"/>
            <a:chOff x="-59029025" y="3711650"/>
            <a:chExt cx="316650" cy="315875"/>
          </a:xfrm>
        </p:grpSpPr>
        <p:sp>
          <p:nvSpPr>
            <p:cNvPr id="5812" name="Google Shape;5812;p60"/>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0"/>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0"/>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0"/>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0"/>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0"/>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0"/>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9" name="Google Shape;5819;p60"/>
          <p:cNvGrpSpPr/>
          <p:nvPr/>
        </p:nvGrpSpPr>
        <p:grpSpPr>
          <a:xfrm>
            <a:off x="4841373" y="1398014"/>
            <a:ext cx="351940" cy="348188"/>
            <a:chOff x="581525" y="3254850"/>
            <a:chExt cx="297750" cy="294575"/>
          </a:xfrm>
        </p:grpSpPr>
        <p:sp>
          <p:nvSpPr>
            <p:cNvPr id="5820" name="Google Shape;5820;p60"/>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0"/>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0"/>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60"/>
          <p:cNvGrpSpPr/>
          <p:nvPr/>
        </p:nvGrpSpPr>
        <p:grpSpPr>
          <a:xfrm>
            <a:off x="4840442" y="1836950"/>
            <a:ext cx="353802" cy="351497"/>
            <a:chOff x="580725" y="3617925"/>
            <a:chExt cx="299325" cy="297375"/>
          </a:xfrm>
        </p:grpSpPr>
        <p:sp>
          <p:nvSpPr>
            <p:cNvPr id="5824" name="Google Shape;5824;p60"/>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0"/>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0"/>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0"/>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0"/>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60"/>
          <p:cNvGrpSpPr/>
          <p:nvPr/>
        </p:nvGrpSpPr>
        <p:grpSpPr>
          <a:xfrm>
            <a:off x="4842304" y="2284140"/>
            <a:ext cx="350079" cy="350079"/>
            <a:chOff x="583100" y="3982600"/>
            <a:chExt cx="296175" cy="296175"/>
          </a:xfrm>
        </p:grpSpPr>
        <p:sp>
          <p:nvSpPr>
            <p:cNvPr id="5830" name="Google Shape;5830;p60"/>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0"/>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0"/>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0"/>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0"/>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0"/>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0"/>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60"/>
          <p:cNvGrpSpPr/>
          <p:nvPr/>
        </p:nvGrpSpPr>
        <p:grpSpPr>
          <a:xfrm>
            <a:off x="7074918" y="1397764"/>
            <a:ext cx="307231" cy="348690"/>
            <a:chOff x="2423775" y="3226875"/>
            <a:chExt cx="259925" cy="295000"/>
          </a:xfrm>
        </p:grpSpPr>
        <p:sp>
          <p:nvSpPr>
            <p:cNvPr id="5838" name="Google Shape;5838;p60"/>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0"/>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0"/>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60"/>
          <p:cNvGrpSpPr/>
          <p:nvPr/>
        </p:nvGrpSpPr>
        <p:grpSpPr>
          <a:xfrm>
            <a:off x="7052106" y="1839049"/>
            <a:ext cx="352857" cy="347301"/>
            <a:chOff x="2404875" y="3592725"/>
            <a:chExt cx="298525" cy="293825"/>
          </a:xfrm>
        </p:grpSpPr>
        <p:sp>
          <p:nvSpPr>
            <p:cNvPr id="5842" name="Google Shape;5842;p60"/>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0"/>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0"/>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60"/>
          <p:cNvGrpSpPr/>
          <p:nvPr/>
        </p:nvGrpSpPr>
        <p:grpSpPr>
          <a:xfrm>
            <a:off x="7053036" y="2284614"/>
            <a:ext cx="350995" cy="349133"/>
            <a:chOff x="2404875" y="3955825"/>
            <a:chExt cx="296950" cy="295375"/>
          </a:xfrm>
        </p:grpSpPr>
        <p:sp>
          <p:nvSpPr>
            <p:cNvPr id="5846" name="Google Shape;5846;p60"/>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0"/>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0"/>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0"/>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60"/>
          <p:cNvGrpSpPr/>
          <p:nvPr/>
        </p:nvGrpSpPr>
        <p:grpSpPr>
          <a:xfrm>
            <a:off x="5747016" y="2748808"/>
            <a:ext cx="349163" cy="350079"/>
            <a:chOff x="4263650" y="3235150"/>
            <a:chExt cx="295400" cy="296175"/>
          </a:xfrm>
        </p:grpSpPr>
        <p:sp>
          <p:nvSpPr>
            <p:cNvPr id="5851" name="Google Shape;5851;p60"/>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0"/>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0"/>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0"/>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0"/>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60"/>
          <p:cNvGrpSpPr/>
          <p:nvPr/>
        </p:nvGrpSpPr>
        <p:grpSpPr>
          <a:xfrm>
            <a:off x="5744696" y="3207969"/>
            <a:ext cx="353802" cy="327739"/>
            <a:chOff x="4266025" y="3609275"/>
            <a:chExt cx="299325" cy="277275"/>
          </a:xfrm>
        </p:grpSpPr>
        <p:sp>
          <p:nvSpPr>
            <p:cNvPr id="5857" name="Google Shape;5857;p60"/>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0"/>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60"/>
          <p:cNvGrpSpPr/>
          <p:nvPr/>
        </p:nvGrpSpPr>
        <p:grpSpPr>
          <a:xfrm>
            <a:off x="5745154" y="3673356"/>
            <a:ext cx="352886" cy="349133"/>
            <a:chOff x="4263650" y="3963700"/>
            <a:chExt cx="298550" cy="295375"/>
          </a:xfrm>
        </p:grpSpPr>
        <p:sp>
          <p:nvSpPr>
            <p:cNvPr id="5860" name="Google Shape;5860;p60"/>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0"/>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0"/>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0"/>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0"/>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0"/>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0"/>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60"/>
          <p:cNvGrpSpPr/>
          <p:nvPr/>
        </p:nvGrpSpPr>
        <p:grpSpPr>
          <a:xfrm>
            <a:off x="8023491" y="2748809"/>
            <a:ext cx="226264" cy="350079"/>
            <a:chOff x="6164975" y="3211525"/>
            <a:chExt cx="191425" cy="296175"/>
          </a:xfrm>
        </p:grpSpPr>
        <p:sp>
          <p:nvSpPr>
            <p:cNvPr id="5868" name="Google Shape;5868;p60"/>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0"/>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0"/>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0"/>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0"/>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0"/>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0"/>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60"/>
          <p:cNvGrpSpPr/>
          <p:nvPr/>
        </p:nvGrpSpPr>
        <p:grpSpPr>
          <a:xfrm>
            <a:off x="5285528" y="1397084"/>
            <a:ext cx="352886" cy="350049"/>
            <a:chOff x="946175" y="3253275"/>
            <a:chExt cx="298550" cy="296150"/>
          </a:xfrm>
        </p:grpSpPr>
        <p:sp>
          <p:nvSpPr>
            <p:cNvPr id="5876" name="Google Shape;5876;p60"/>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0"/>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0"/>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0"/>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0"/>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60"/>
          <p:cNvGrpSpPr/>
          <p:nvPr/>
        </p:nvGrpSpPr>
        <p:grpSpPr>
          <a:xfrm>
            <a:off x="5286459" y="1839048"/>
            <a:ext cx="351024" cy="347301"/>
            <a:chOff x="946175" y="3619500"/>
            <a:chExt cx="296975" cy="293825"/>
          </a:xfrm>
        </p:grpSpPr>
        <p:sp>
          <p:nvSpPr>
            <p:cNvPr id="5882" name="Google Shape;5882;p60"/>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0"/>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0"/>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0"/>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0"/>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0"/>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60"/>
          <p:cNvGrpSpPr/>
          <p:nvPr/>
        </p:nvGrpSpPr>
        <p:grpSpPr>
          <a:xfrm>
            <a:off x="5286001" y="2283682"/>
            <a:ext cx="351940" cy="350995"/>
            <a:chOff x="944600" y="3981825"/>
            <a:chExt cx="297750" cy="296950"/>
          </a:xfrm>
        </p:grpSpPr>
        <p:sp>
          <p:nvSpPr>
            <p:cNvPr id="5889" name="Google Shape;5889;p60"/>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0"/>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0"/>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0"/>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60"/>
          <p:cNvGrpSpPr/>
          <p:nvPr/>
        </p:nvGrpSpPr>
        <p:grpSpPr>
          <a:xfrm>
            <a:off x="7502937" y="1397542"/>
            <a:ext cx="350079" cy="349133"/>
            <a:chOff x="2768750" y="3227275"/>
            <a:chExt cx="296175" cy="295375"/>
          </a:xfrm>
        </p:grpSpPr>
        <p:sp>
          <p:nvSpPr>
            <p:cNvPr id="5894" name="Google Shape;5894;p60"/>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0"/>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0"/>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0"/>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0"/>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0"/>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0"/>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0"/>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60"/>
          <p:cNvGrpSpPr/>
          <p:nvPr/>
        </p:nvGrpSpPr>
        <p:grpSpPr>
          <a:xfrm>
            <a:off x="7523888" y="1838414"/>
            <a:ext cx="308177" cy="348572"/>
            <a:chOff x="2786075" y="3591800"/>
            <a:chExt cx="260725" cy="294900"/>
          </a:xfrm>
        </p:grpSpPr>
        <p:sp>
          <p:nvSpPr>
            <p:cNvPr id="5903" name="Google Shape;5903;p60"/>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0"/>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0"/>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0"/>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0"/>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60"/>
          <p:cNvGrpSpPr/>
          <p:nvPr/>
        </p:nvGrpSpPr>
        <p:grpSpPr>
          <a:xfrm>
            <a:off x="7564387" y="2284141"/>
            <a:ext cx="227180" cy="350079"/>
            <a:chOff x="2819150" y="3955025"/>
            <a:chExt cx="192200" cy="296175"/>
          </a:xfrm>
        </p:grpSpPr>
        <p:sp>
          <p:nvSpPr>
            <p:cNvPr id="5909" name="Google Shape;5909;p60"/>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0"/>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0"/>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0"/>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60"/>
          <p:cNvGrpSpPr/>
          <p:nvPr/>
        </p:nvGrpSpPr>
        <p:grpSpPr>
          <a:xfrm>
            <a:off x="6188160" y="2749739"/>
            <a:ext cx="349133" cy="348217"/>
            <a:chOff x="4629125" y="3235150"/>
            <a:chExt cx="295375" cy="294600"/>
          </a:xfrm>
        </p:grpSpPr>
        <p:sp>
          <p:nvSpPr>
            <p:cNvPr id="5914" name="Google Shape;5914;p60"/>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0"/>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0"/>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0"/>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0"/>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0"/>
          <p:cNvGrpSpPr/>
          <p:nvPr/>
        </p:nvGrpSpPr>
        <p:grpSpPr>
          <a:xfrm>
            <a:off x="6188145" y="3197272"/>
            <a:ext cx="349163" cy="349133"/>
            <a:chOff x="4628325" y="3599825"/>
            <a:chExt cx="295400" cy="295375"/>
          </a:xfrm>
        </p:grpSpPr>
        <p:sp>
          <p:nvSpPr>
            <p:cNvPr id="5920" name="Google Shape;5920;p60"/>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0"/>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0"/>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0"/>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0"/>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0"/>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0"/>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0"/>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0"/>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0"/>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0"/>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0"/>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60"/>
          <p:cNvGrpSpPr/>
          <p:nvPr/>
        </p:nvGrpSpPr>
        <p:grpSpPr>
          <a:xfrm>
            <a:off x="6209096" y="3672883"/>
            <a:ext cx="307261" cy="350079"/>
            <a:chOff x="4645650" y="3962900"/>
            <a:chExt cx="259950" cy="296175"/>
          </a:xfrm>
        </p:grpSpPr>
        <p:sp>
          <p:nvSpPr>
            <p:cNvPr id="5933" name="Google Shape;5933;p60"/>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0"/>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0"/>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0"/>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0"/>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0"/>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60"/>
          <p:cNvGrpSpPr/>
          <p:nvPr/>
        </p:nvGrpSpPr>
        <p:grpSpPr>
          <a:xfrm>
            <a:off x="7962056" y="3197745"/>
            <a:ext cx="349133" cy="348188"/>
            <a:chOff x="6143725" y="3582500"/>
            <a:chExt cx="295375" cy="294575"/>
          </a:xfrm>
        </p:grpSpPr>
        <p:sp>
          <p:nvSpPr>
            <p:cNvPr id="5940" name="Google Shape;5940;p60"/>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0"/>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0"/>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0"/>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0"/>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0"/>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0"/>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60"/>
          <p:cNvGrpSpPr/>
          <p:nvPr/>
        </p:nvGrpSpPr>
        <p:grpSpPr>
          <a:xfrm>
            <a:off x="5730883" y="1397084"/>
            <a:ext cx="350995" cy="350049"/>
            <a:chOff x="1310075" y="3253275"/>
            <a:chExt cx="296950" cy="296150"/>
          </a:xfrm>
        </p:grpSpPr>
        <p:sp>
          <p:nvSpPr>
            <p:cNvPr id="5948" name="Google Shape;5948;p60"/>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0"/>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0"/>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1" name="Google Shape;5951;p60"/>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2" name="Google Shape;5952;p60"/>
          <p:cNvGrpSpPr/>
          <p:nvPr/>
        </p:nvGrpSpPr>
        <p:grpSpPr>
          <a:xfrm>
            <a:off x="5730410" y="2283343"/>
            <a:ext cx="351941" cy="351675"/>
            <a:chOff x="1310075" y="3980250"/>
            <a:chExt cx="297750" cy="297525"/>
          </a:xfrm>
        </p:grpSpPr>
        <p:sp>
          <p:nvSpPr>
            <p:cNvPr id="5953" name="Google Shape;5953;p60"/>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0"/>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0"/>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0"/>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60"/>
          <p:cNvGrpSpPr/>
          <p:nvPr/>
        </p:nvGrpSpPr>
        <p:grpSpPr>
          <a:xfrm>
            <a:off x="7995198" y="1397542"/>
            <a:ext cx="266305" cy="349133"/>
            <a:chOff x="3167275" y="3227275"/>
            <a:chExt cx="225300" cy="295375"/>
          </a:xfrm>
        </p:grpSpPr>
        <p:sp>
          <p:nvSpPr>
            <p:cNvPr id="5958" name="Google Shape;5958;p60"/>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0"/>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0"/>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0"/>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0"/>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3" name="Google Shape;5963;p60"/>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4" name="Google Shape;5964;p60"/>
          <p:cNvGrpSpPr/>
          <p:nvPr/>
        </p:nvGrpSpPr>
        <p:grpSpPr>
          <a:xfrm>
            <a:off x="7952380" y="2284599"/>
            <a:ext cx="351940" cy="349163"/>
            <a:chOff x="3133425" y="3955025"/>
            <a:chExt cx="297750" cy="295400"/>
          </a:xfrm>
        </p:grpSpPr>
        <p:sp>
          <p:nvSpPr>
            <p:cNvPr id="5965" name="Google Shape;5965;p60"/>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0"/>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0"/>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60"/>
          <p:cNvGrpSpPr/>
          <p:nvPr/>
        </p:nvGrpSpPr>
        <p:grpSpPr>
          <a:xfrm>
            <a:off x="6632554" y="2748187"/>
            <a:ext cx="350079" cy="351320"/>
            <a:chOff x="4991425" y="3234750"/>
            <a:chExt cx="296175" cy="297225"/>
          </a:xfrm>
        </p:grpSpPr>
        <p:sp>
          <p:nvSpPr>
            <p:cNvPr id="5969" name="Google Shape;5969;p60"/>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0"/>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0"/>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0"/>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0"/>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0"/>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60"/>
          <p:cNvGrpSpPr/>
          <p:nvPr/>
        </p:nvGrpSpPr>
        <p:grpSpPr>
          <a:xfrm>
            <a:off x="6632554" y="3217750"/>
            <a:ext cx="350079" cy="308177"/>
            <a:chOff x="4991425" y="3617150"/>
            <a:chExt cx="296175" cy="260725"/>
          </a:xfrm>
        </p:grpSpPr>
        <p:sp>
          <p:nvSpPr>
            <p:cNvPr id="5976" name="Google Shape;5976;p60"/>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0"/>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0"/>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0"/>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0"/>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0"/>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0"/>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60"/>
          <p:cNvGrpSpPr/>
          <p:nvPr/>
        </p:nvGrpSpPr>
        <p:grpSpPr>
          <a:xfrm>
            <a:off x="6709827" y="3673341"/>
            <a:ext cx="195532" cy="349163"/>
            <a:chOff x="5056800" y="3962900"/>
            <a:chExt cx="165425" cy="295400"/>
          </a:xfrm>
        </p:grpSpPr>
        <p:sp>
          <p:nvSpPr>
            <p:cNvPr id="5984" name="Google Shape;5984;p60"/>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0"/>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0"/>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60"/>
          <p:cNvGrpSpPr/>
          <p:nvPr/>
        </p:nvGrpSpPr>
        <p:grpSpPr>
          <a:xfrm>
            <a:off x="7961125" y="3673357"/>
            <a:ext cx="350995" cy="349133"/>
            <a:chOff x="6168925" y="3936925"/>
            <a:chExt cx="296950" cy="295375"/>
          </a:xfrm>
        </p:grpSpPr>
        <p:sp>
          <p:nvSpPr>
            <p:cNvPr id="5988" name="Google Shape;5988;p60"/>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0"/>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0"/>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0"/>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0"/>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0"/>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0"/>
          <p:cNvGrpSpPr/>
          <p:nvPr/>
        </p:nvGrpSpPr>
        <p:grpSpPr>
          <a:xfrm>
            <a:off x="6174844" y="1390429"/>
            <a:ext cx="348188" cy="349133"/>
            <a:chOff x="1674750" y="3254050"/>
            <a:chExt cx="294575" cy="295375"/>
          </a:xfrm>
        </p:grpSpPr>
        <p:sp>
          <p:nvSpPr>
            <p:cNvPr id="5995" name="Google Shape;5995;p60"/>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0"/>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0"/>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60"/>
          <p:cNvGrpSpPr/>
          <p:nvPr/>
        </p:nvGrpSpPr>
        <p:grpSpPr>
          <a:xfrm>
            <a:off x="6189239" y="1838132"/>
            <a:ext cx="319347" cy="349133"/>
            <a:chOff x="1687350" y="3618725"/>
            <a:chExt cx="270175" cy="295375"/>
          </a:xfrm>
        </p:grpSpPr>
        <p:sp>
          <p:nvSpPr>
            <p:cNvPr id="5999" name="Google Shape;5999;p60"/>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0"/>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0"/>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60"/>
          <p:cNvGrpSpPr/>
          <p:nvPr/>
        </p:nvGrpSpPr>
        <p:grpSpPr>
          <a:xfrm>
            <a:off x="6172942" y="2284613"/>
            <a:ext cx="351940" cy="349133"/>
            <a:chOff x="1672375" y="3982600"/>
            <a:chExt cx="297750" cy="295375"/>
          </a:xfrm>
        </p:grpSpPr>
        <p:sp>
          <p:nvSpPr>
            <p:cNvPr id="6003" name="Google Shape;6003;p60"/>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0"/>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0"/>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60"/>
          <p:cNvGrpSpPr/>
          <p:nvPr/>
        </p:nvGrpSpPr>
        <p:grpSpPr>
          <a:xfrm>
            <a:off x="4864934" y="2748808"/>
            <a:ext cx="350079" cy="350079"/>
            <a:chOff x="3497300" y="3227275"/>
            <a:chExt cx="296175" cy="296175"/>
          </a:xfrm>
        </p:grpSpPr>
        <p:sp>
          <p:nvSpPr>
            <p:cNvPr id="6007" name="Google Shape;6007;p60"/>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0"/>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0"/>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0"/>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0"/>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0"/>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0"/>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0"/>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60"/>
          <p:cNvGrpSpPr/>
          <p:nvPr/>
        </p:nvGrpSpPr>
        <p:grpSpPr>
          <a:xfrm>
            <a:off x="4865407" y="3198203"/>
            <a:ext cx="349133" cy="347272"/>
            <a:chOff x="3497300" y="3591950"/>
            <a:chExt cx="295375" cy="293800"/>
          </a:xfrm>
        </p:grpSpPr>
        <p:sp>
          <p:nvSpPr>
            <p:cNvPr id="6016" name="Google Shape;6016;p60"/>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0"/>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0"/>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0"/>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0"/>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0"/>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0"/>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0"/>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60"/>
          <p:cNvGrpSpPr/>
          <p:nvPr/>
        </p:nvGrpSpPr>
        <p:grpSpPr>
          <a:xfrm>
            <a:off x="4865407" y="3673341"/>
            <a:ext cx="349133" cy="349163"/>
            <a:chOff x="3497300" y="3955025"/>
            <a:chExt cx="295375" cy="295400"/>
          </a:xfrm>
        </p:grpSpPr>
        <p:sp>
          <p:nvSpPr>
            <p:cNvPr id="6025" name="Google Shape;6025;p60"/>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0"/>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0"/>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60"/>
          <p:cNvGrpSpPr/>
          <p:nvPr/>
        </p:nvGrpSpPr>
        <p:grpSpPr>
          <a:xfrm>
            <a:off x="7089979" y="2749532"/>
            <a:ext cx="327739" cy="348631"/>
            <a:chOff x="5364750" y="3235150"/>
            <a:chExt cx="277275" cy="294950"/>
          </a:xfrm>
        </p:grpSpPr>
        <p:sp>
          <p:nvSpPr>
            <p:cNvPr id="6029" name="Google Shape;6029;p60"/>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0"/>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0"/>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0"/>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0"/>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0"/>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0"/>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0"/>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60"/>
          <p:cNvGrpSpPr/>
          <p:nvPr/>
        </p:nvGrpSpPr>
        <p:grpSpPr>
          <a:xfrm>
            <a:off x="7078337" y="3195868"/>
            <a:ext cx="351024" cy="351941"/>
            <a:chOff x="5355300" y="3598250"/>
            <a:chExt cx="296975" cy="297750"/>
          </a:xfrm>
        </p:grpSpPr>
        <p:sp>
          <p:nvSpPr>
            <p:cNvPr id="6038" name="Google Shape;6038;p60"/>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0"/>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0"/>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0"/>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0"/>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0"/>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0"/>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0"/>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60"/>
          <p:cNvGrpSpPr/>
          <p:nvPr/>
        </p:nvGrpSpPr>
        <p:grpSpPr>
          <a:xfrm>
            <a:off x="7082533" y="3734790"/>
            <a:ext cx="342632" cy="226264"/>
            <a:chOff x="5358450" y="4015675"/>
            <a:chExt cx="289875" cy="191425"/>
          </a:xfrm>
        </p:grpSpPr>
        <p:sp>
          <p:nvSpPr>
            <p:cNvPr id="6047" name="Google Shape;6047;p60"/>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0"/>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0"/>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0"/>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60"/>
          <p:cNvGrpSpPr/>
          <p:nvPr/>
        </p:nvGrpSpPr>
        <p:grpSpPr>
          <a:xfrm>
            <a:off x="6209015" y="4117322"/>
            <a:ext cx="351024" cy="325464"/>
            <a:chOff x="6543825" y="3202075"/>
            <a:chExt cx="296975" cy="275350"/>
          </a:xfrm>
        </p:grpSpPr>
        <p:sp>
          <p:nvSpPr>
            <p:cNvPr id="6052" name="Google Shape;6052;p60"/>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0"/>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0"/>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0"/>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0"/>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0"/>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0"/>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60"/>
          <p:cNvGrpSpPr/>
          <p:nvPr/>
        </p:nvGrpSpPr>
        <p:grpSpPr>
          <a:xfrm>
            <a:off x="6615996" y="1397069"/>
            <a:ext cx="350079" cy="350079"/>
            <a:chOff x="2037825" y="3254050"/>
            <a:chExt cx="296175" cy="296175"/>
          </a:xfrm>
        </p:grpSpPr>
        <p:sp>
          <p:nvSpPr>
            <p:cNvPr id="6060" name="Google Shape;6060;p6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60"/>
          <p:cNvGrpSpPr/>
          <p:nvPr/>
        </p:nvGrpSpPr>
        <p:grpSpPr>
          <a:xfrm>
            <a:off x="6614135" y="1838236"/>
            <a:ext cx="353802" cy="348926"/>
            <a:chOff x="2034675" y="3617925"/>
            <a:chExt cx="299325" cy="295200"/>
          </a:xfrm>
        </p:grpSpPr>
        <p:sp>
          <p:nvSpPr>
            <p:cNvPr id="6067" name="Google Shape;6067;p60"/>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0"/>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0"/>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0"/>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0"/>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60"/>
          <p:cNvGrpSpPr/>
          <p:nvPr/>
        </p:nvGrpSpPr>
        <p:grpSpPr>
          <a:xfrm>
            <a:off x="6615996" y="2284613"/>
            <a:ext cx="350079" cy="349133"/>
            <a:chOff x="2037825" y="3981825"/>
            <a:chExt cx="296175" cy="295375"/>
          </a:xfrm>
        </p:grpSpPr>
        <p:sp>
          <p:nvSpPr>
            <p:cNvPr id="6073" name="Google Shape;6073;p60"/>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0"/>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0"/>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60"/>
          <p:cNvGrpSpPr/>
          <p:nvPr/>
        </p:nvGrpSpPr>
        <p:grpSpPr>
          <a:xfrm>
            <a:off x="5301014" y="2780929"/>
            <a:ext cx="350079" cy="285837"/>
            <a:chOff x="3860400" y="3254050"/>
            <a:chExt cx="296175" cy="241825"/>
          </a:xfrm>
        </p:grpSpPr>
        <p:sp>
          <p:nvSpPr>
            <p:cNvPr id="6077" name="Google Shape;6077;p60"/>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0"/>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0"/>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0"/>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0"/>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0"/>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0"/>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60"/>
          <p:cNvGrpSpPr/>
          <p:nvPr/>
        </p:nvGrpSpPr>
        <p:grpSpPr>
          <a:xfrm>
            <a:off x="5300541" y="3196800"/>
            <a:ext cx="351024" cy="350079"/>
            <a:chOff x="3859600" y="3591950"/>
            <a:chExt cx="296975" cy="296175"/>
          </a:xfrm>
        </p:grpSpPr>
        <p:sp>
          <p:nvSpPr>
            <p:cNvPr id="6085" name="Google Shape;6085;p60"/>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0"/>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0"/>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60"/>
          <p:cNvGrpSpPr/>
          <p:nvPr/>
        </p:nvGrpSpPr>
        <p:grpSpPr>
          <a:xfrm>
            <a:off x="5301014" y="3672883"/>
            <a:ext cx="350079" cy="350079"/>
            <a:chOff x="3860400" y="3955025"/>
            <a:chExt cx="296175" cy="296175"/>
          </a:xfrm>
        </p:grpSpPr>
        <p:sp>
          <p:nvSpPr>
            <p:cNvPr id="6089" name="Google Shape;6089;p60"/>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0"/>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0"/>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0"/>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0"/>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4" name="Google Shape;6094;p60"/>
          <p:cNvGrpSpPr/>
          <p:nvPr/>
        </p:nvGrpSpPr>
        <p:grpSpPr>
          <a:xfrm>
            <a:off x="7516230" y="2749281"/>
            <a:ext cx="355664" cy="349133"/>
            <a:chOff x="5716825" y="3235950"/>
            <a:chExt cx="300900" cy="295375"/>
          </a:xfrm>
        </p:grpSpPr>
        <p:sp>
          <p:nvSpPr>
            <p:cNvPr id="6095" name="Google Shape;6095;p60"/>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0"/>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0"/>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0"/>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0"/>
          <p:cNvGrpSpPr/>
          <p:nvPr/>
        </p:nvGrpSpPr>
        <p:grpSpPr>
          <a:xfrm>
            <a:off x="7529261" y="3207969"/>
            <a:ext cx="329601" cy="327739"/>
            <a:chOff x="5727850" y="3609275"/>
            <a:chExt cx="278850" cy="277275"/>
          </a:xfrm>
        </p:grpSpPr>
        <p:sp>
          <p:nvSpPr>
            <p:cNvPr id="6100" name="Google Shape;6100;p60"/>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0"/>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0"/>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0"/>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0"/>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60"/>
          <p:cNvGrpSpPr/>
          <p:nvPr/>
        </p:nvGrpSpPr>
        <p:grpSpPr>
          <a:xfrm>
            <a:off x="7540446" y="3673356"/>
            <a:ext cx="307231" cy="349133"/>
            <a:chOff x="5736525" y="3963700"/>
            <a:chExt cx="259925" cy="295375"/>
          </a:xfrm>
        </p:grpSpPr>
        <p:sp>
          <p:nvSpPr>
            <p:cNvPr id="6106" name="Google Shape;6106;p60"/>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0"/>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0"/>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0"/>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0"/>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0"/>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0"/>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60"/>
          <p:cNvGrpSpPr/>
          <p:nvPr/>
        </p:nvGrpSpPr>
        <p:grpSpPr>
          <a:xfrm>
            <a:off x="6632026" y="4122683"/>
            <a:ext cx="351024" cy="350079"/>
            <a:chOff x="6553275" y="3604550"/>
            <a:chExt cx="296975" cy="296175"/>
          </a:xfrm>
        </p:grpSpPr>
        <p:sp>
          <p:nvSpPr>
            <p:cNvPr id="6114" name="Google Shape;6114;p60"/>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0"/>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0"/>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0"/>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0"/>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0"/>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0" name="Google Shape;6120;p60"/>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121" name="Google Shape;6121;p60"/>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25"/>
        <p:cNvGrpSpPr/>
        <p:nvPr/>
      </p:nvGrpSpPr>
      <p:grpSpPr>
        <a:xfrm>
          <a:off x="0" y="0"/>
          <a:ext cx="0" cy="0"/>
          <a:chOff x="0" y="0"/>
          <a:chExt cx="0" cy="0"/>
        </a:xfrm>
      </p:grpSpPr>
      <p:grpSp>
        <p:nvGrpSpPr>
          <p:cNvPr id="6126" name="Google Shape;6126;p61"/>
          <p:cNvGrpSpPr/>
          <p:nvPr/>
        </p:nvGrpSpPr>
        <p:grpSpPr>
          <a:xfrm>
            <a:off x="859032" y="1380546"/>
            <a:ext cx="294401" cy="353645"/>
            <a:chOff x="-35814600" y="3202075"/>
            <a:chExt cx="242625" cy="291450"/>
          </a:xfrm>
        </p:grpSpPr>
        <p:sp>
          <p:nvSpPr>
            <p:cNvPr id="6127" name="Google Shape;6127;p61"/>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1"/>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1"/>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1"/>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1"/>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1"/>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61"/>
          <p:cNvGrpSpPr/>
          <p:nvPr/>
        </p:nvGrpSpPr>
        <p:grpSpPr>
          <a:xfrm>
            <a:off x="829410" y="1821466"/>
            <a:ext cx="353645" cy="353888"/>
            <a:chOff x="-35839800" y="3561025"/>
            <a:chExt cx="291450" cy="291650"/>
          </a:xfrm>
        </p:grpSpPr>
        <p:sp>
          <p:nvSpPr>
            <p:cNvPr id="6135" name="Google Shape;6135;p61"/>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1"/>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1"/>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1"/>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2" name="Google Shape;6142;p61"/>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3" name="Google Shape;6143;p61"/>
          <p:cNvGrpSpPr/>
          <p:nvPr/>
        </p:nvGrpSpPr>
        <p:grpSpPr>
          <a:xfrm>
            <a:off x="3066955" y="1380546"/>
            <a:ext cx="353645" cy="353645"/>
            <a:chOff x="-34003850" y="3227275"/>
            <a:chExt cx="291450" cy="291450"/>
          </a:xfrm>
        </p:grpSpPr>
        <p:sp>
          <p:nvSpPr>
            <p:cNvPr id="6144" name="Google Shape;6144;p61"/>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1"/>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1"/>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1"/>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61"/>
          <p:cNvGrpSpPr/>
          <p:nvPr/>
        </p:nvGrpSpPr>
        <p:grpSpPr>
          <a:xfrm>
            <a:off x="3066485" y="1821238"/>
            <a:ext cx="354586" cy="354343"/>
            <a:chOff x="-34004625" y="3585850"/>
            <a:chExt cx="292225" cy="292025"/>
          </a:xfrm>
        </p:grpSpPr>
        <p:sp>
          <p:nvSpPr>
            <p:cNvPr id="6150" name="Google Shape;6150;p61"/>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1"/>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1"/>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1"/>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61"/>
          <p:cNvGrpSpPr/>
          <p:nvPr/>
        </p:nvGrpSpPr>
        <p:grpSpPr>
          <a:xfrm>
            <a:off x="3066000" y="2256439"/>
            <a:ext cx="355557" cy="354616"/>
            <a:chOff x="-34005425" y="3945575"/>
            <a:chExt cx="293025" cy="292250"/>
          </a:xfrm>
        </p:grpSpPr>
        <p:sp>
          <p:nvSpPr>
            <p:cNvPr id="6156" name="Google Shape;6156;p61"/>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1"/>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1"/>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61"/>
          <p:cNvGrpSpPr/>
          <p:nvPr/>
        </p:nvGrpSpPr>
        <p:grpSpPr>
          <a:xfrm>
            <a:off x="1713099" y="2729615"/>
            <a:ext cx="358408" cy="355557"/>
            <a:chOff x="-32174975" y="3192625"/>
            <a:chExt cx="295375" cy="293025"/>
          </a:xfrm>
        </p:grpSpPr>
        <p:sp>
          <p:nvSpPr>
            <p:cNvPr id="6160" name="Google Shape;6160;p61"/>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1"/>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1"/>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4" name="Google Shape;6164;p61"/>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1"/>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61"/>
          <p:cNvGrpSpPr/>
          <p:nvPr/>
        </p:nvGrpSpPr>
        <p:grpSpPr>
          <a:xfrm>
            <a:off x="3952249" y="2730570"/>
            <a:ext cx="354586" cy="353645"/>
            <a:chOff x="-30345325" y="3184750"/>
            <a:chExt cx="292225" cy="291450"/>
          </a:xfrm>
        </p:grpSpPr>
        <p:sp>
          <p:nvSpPr>
            <p:cNvPr id="6167" name="Google Shape;6167;p61"/>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1"/>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1"/>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1"/>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1"/>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61"/>
          <p:cNvGrpSpPr/>
          <p:nvPr/>
        </p:nvGrpSpPr>
        <p:grpSpPr>
          <a:xfrm>
            <a:off x="1277001" y="1380546"/>
            <a:ext cx="353645" cy="353645"/>
            <a:chOff x="-35481425" y="3202075"/>
            <a:chExt cx="291450" cy="291450"/>
          </a:xfrm>
        </p:grpSpPr>
        <p:sp>
          <p:nvSpPr>
            <p:cNvPr id="6173" name="Google Shape;6173;p61"/>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1"/>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1"/>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1"/>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1"/>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61"/>
          <p:cNvGrpSpPr/>
          <p:nvPr/>
        </p:nvGrpSpPr>
        <p:grpSpPr>
          <a:xfrm>
            <a:off x="1276531" y="1822072"/>
            <a:ext cx="354586" cy="352675"/>
            <a:chOff x="-35482200" y="3561225"/>
            <a:chExt cx="292225" cy="290650"/>
          </a:xfrm>
        </p:grpSpPr>
        <p:sp>
          <p:nvSpPr>
            <p:cNvPr id="6181" name="Google Shape;6181;p61"/>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1"/>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1"/>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61"/>
          <p:cNvGrpSpPr/>
          <p:nvPr/>
        </p:nvGrpSpPr>
        <p:grpSpPr>
          <a:xfrm>
            <a:off x="1277001" y="2256940"/>
            <a:ext cx="353645" cy="353615"/>
            <a:chOff x="-35481425" y="3919600"/>
            <a:chExt cx="291450" cy="291425"/>
          </a:xfrm>
        </p:grpSpPr>
        <p:sp>
          <p:nvSpPr>
            <p:cNvPr id="6185" name="Google Shape;6185;p61"/>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1"/>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1"/>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1"/>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1"/>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1"/>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1"/>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61"/>
          <p:cNvGrpSpPr/>
          <p:nvPr/>
        </p:nvGrpSpPr>
        <p:grpSpPr>
          <a:xfrm>
            <a:off x="3512636" y="1381031"/>
            <a:ext cx="357468" cy="352675"/>
            <a:chOff x="-33645475" y="3228075"/>
            <a:chExt cx="294600" cy="290650"/>
          </a:xfrm>
        </p:grpSpPr>
        <p:sp>
          <p:nvSpPr>
            <p:cNvPr id="6194" name="Google Shape;6194;p61"/>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1"/>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1"/>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1"/>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61"/>
          <p:cNvGrpSpPr/>
          <p:nvPr/>
        </p:nvGrpSpPr>
        <p:grpSpPr>
          <a:xfrm>
            <a:off x="3513606" y="1821116"/>
            <a:ext cx="355526" cy="354586"/>
            <a:chOff x="-33646250" y="3586425"/>
            <a:chExt cx="293000" cy="292225"/>
          </a:xfrm>
        </p:grpSpPr>
        <p:sp>
          <p:nvSpPr>
            <p:cNvPr id="6202" name="Google Shape;6202;p61"/>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1"/>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61"/>
          <p:cNvGrpSpPr/>
          <p:nvPr/>
        </p:nvGrpSpPr>
        <p:grpSpPr>
          <a:xfrm>
            <a:off x="3514076" y="2255969"/>
            <a:ext cx="354586" cy="355557"/>
            <a:chOff x="-33645475" y="3944800"/>
            <a:chExt cx="292225" cy="293025"/>
          </a:xfrm>
        </p:grpSpPr>
        <p:sp>
          <p:nvSpPr>
            <p:cNvPr id="6205" name="Google Shape;6205;p61"/>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1"/>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1"/>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1"/>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1"/>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1"/>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1"/>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1"/>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1"/>
          <p:cNvGrpSpPr/>
          <p:nvPr/>
        </p:nvGrpSpPr>
        <p:grpSpPr>
          <a:xfrm>
            <a:off x="2167295" y="2729706"/>
            <a:ext cx="352675" cy="355375"/>
            <a:chOff x="-31809525" y="3192625"/>
            <a:chExt cx="290650" cy="292875"/>
          </a:xfrm>
        </p:grpSpPr>
        <p:sp>
          <p:nvSpPr>
            <p:cNvPr id="6216" name="Google Shape;6216;p61"/>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1"/>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1"/>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1"/>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61"/>
          <p:cNvGrpSpPr/>
          <p:nvPr/>
        </p:nvGrpSpPr>
        <p:grpSpPr>
          <a:xfrm>
            <a:off x="2166810" y="3200258"/>
            <a:ext cx="353645" cy="355557"/>
            <a:chOff x="-31811100" y="3550975"/>
            <a:chExt cx="291450" cy="293025"/>
          </a:xfrm>
        </p:grpSpPr>
        <p:sp>
          <p:nvSpPr>
            <p:cNvPr id="6221" name="Google Shape;6221;p61"/>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1"/>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1"/>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1"/>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1"/>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1"/>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61"/>
          <p:cNvGrpSpPr/>
          <p:nvPr/>
        </p:nvGrpSpPr>
        <p:grpSpPr>
          <a:xfrm>
            <a:off x="2160606" y="3664562"/>
            <a:ext cx="366052" cy="356831"/>
            <a:chOff x="-31817400" y="3910025"/>
            <a:chExt cx="301675" cy="294075"/>
          </a:xfrm>
        </p:grpSpPr>
        <p:sp>
          <p:nvSpPr>
            <p:cNvPr id="6229" name="Google Shape;6229;p61"/>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1"/>
          <p:cNvGrpSpPr/>
          <p:nvPr/>
        </p:nvGrpSpPr>
        <p:grpSpPr>
          <a:xfrm>
            <a:off x="3952234" y="3200743"/>
            <a:ext cx="354616" cy="354586"/>
            <a:chOff x="-30354000" y="3569100"/>
            <a:chExt cx="292250" cy="292225"/>
          </a:xfrm>
        </p:grpSpPr>
        <p:sp>
          <p:nvSpPr>
            <p:cNvPr id="6233" name="Google Shape;6233;p61"/>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1"/>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1"/>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1"/>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1"/>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9" name="Google Shape;6239;p61"/>
          <p:cNvGrpSpPr/>
          <p:nvPr/>
        </p:nvGrpSpPr>
        <p:grpSpPr>
          <a:xfrm>
            <a:off x="1730812" y="1380546"/>
            <a:ext cx="342148" cy="353645"/>
            <a:chOff x="-35118325" y="3202075"/>
            <a:chExt cx="281975" cy="291450"/>
          </a:xfrm>
        </p:grpSpPr>
        <p:sp>
          <p:nvSpPr>
            <p:cNvPr id="6240" name="Google Shape;6240;p61"/>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1"/>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1"/>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1"/>
          <p:cNvGrpSpPr/>
          <p:nvPr/>
        </p:nvGrpSpPr>
        <p:grpSpPr>
          <a:xfrm>
            <a:off x="1724593" y="1821799"/>
            <a:ext cx="354586" cy="353221"/>
            <a:chOff x="-35123050" y="3561225"/>
            <a:chExt cx="292225" cy="291100"/>
          </a:xfrm>
        </p:grpSpPr>
        <p:sp>
          <p:nvSpPr>
            <p:cNvPr id="6245" name="Google Shape;6245;p61"/>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1"/>
          <p:cNvGrpSpPr/>
          <p:nvPr/>
        </p:nvGrpSpPr>
        <p:grpSpPr>
          <a:xfrm>
            <a:off x="1766652" y="2256940"/>
            <a:ext cx="270467" cy="353615"/>
            <a:chOff x="-35089175" y="3919600"/>
            <a:chExt cx="222900" cy="291425"/>
          </a:xfrm>
        </p:grpSpPr>
        <p:sp>
          <p:nvSpPr>
            <p:cNvPr id="6248" name="Google Shape;6248;p61"/>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1"/>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61"/>
          <p:cNvGrpSpPr/>
          <p:nvPr/>
        </p:nvGrpSpPr>
        <p:grpSpPr>
          <a:xfrm>
            <a:off x="3963648" y="1380303"/>
            <a:ext cx="336445" cy="354131"/>
            <a:chOff x="-33277650" y="3226875"/>
            <a:chExt cx="277275" cy="291850"/>
          </a:xfrm>
        </p:grpSpPr>
        <p:sp>
          <p:nvSpPr>
            <p:cNvPr id="6251" name="Google Shape;6251;p61"/>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1"/>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1"/>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1"/>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1"/>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1"/>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61"/>
          <p:cNvGrpSpPr/>
          <p:nvPr/>
        </p:nvGrpSpPr>
        <p:grpSpPr>
          <a:xfrm>
            <a:off x="3955048" y="1821587"/>
            <a:ext cx="353645" cy="353645"/>
            <a:chOff x="-33286325" y="3586425"/>
            <a:chExt cx="291450" cy="291450"/>
          </a:xfrm>
        </p:grpSpPr>
        <p:sp>
          <p:nvSpPr>
            <p:cNvPr id="6259" name="Google Shape;6259;p61"/>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1"/>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1"/>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1"/>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1"/>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61"/>
          <p:cNvGrpSpPr/>
          <p:nvPr/>
        </p:nvGrpSpPr>
        <p:grpSpPr>
          <a:xfrm>
            <a:off x="3955048" y="2255969"/>
            <a:ext cx="353645" cy="355557"/>
            <a:chOff x="-33286325" y="3944800"/>
            <a:chExt cx="291450" cy="293025"/>
          </a:xfrm>
        </p:grpSpPr>
        <p:sp>
          <p:nvSpPr>
            <p:cNvPr id="6265" name="Google Shape;6265;p61"/>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1"/>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1"/>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1"/>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9" name="Google Shape;6269;p61"/>
          <p:cNvGrpSpPr/>
          <p:nvPr/>
        </p:nvGrpSpPr>
        <p:grpSpPr>
          <a:xfrm>
            <a:off x="2613445" y="2729129"/>
            <a:ext cx="353645" cy="356527"/>
            <a:chOff x="-31452725" y="3191825"/>
            <a:chExt cx="291450" cy="293825"/>
          </a:xfrm>
        </p:grpSpPr>
        <p:sp>
          <p:nvSpPr>
            <p:cNvPr id="6270" name="Google Shape;6270;p61"/>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1"/>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1"/>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1"/>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61"/>
          <p:cNvGrpSpPr/>
          <p:nvPr/>
        </p:nvGrpSpPr>
        <p:grpSpPr>
          <a:xfrm>
            <a:off x="2612975" y="3200744"/>
            <a:ext cx="354586" cy="354586"/>
            <a:chOff x="-31452725" y="3551775"/>
            <a:chExt cx="292225" cy="292225"/>
          </a:xfrm>
        </p:grpSpPr>
        <p:sp>
          <p:nvSpPr>
            <p:cNvPr id="6275" name="Google Shape;6275;p61"/>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1"/>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1"/>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1"/>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61"/>
          <p:cNvGrpSpPr/>
          <p:nvPr/>
        </p:nvGrpSpPr>
        <p:grpSpPr>
          <a:xfrm>
            <a:off x="2611534" y="3664729"/>
            <a:ext cx="357468" cy="356497"/>
            <a:chOff x="-31455100" y="3909350"/>
            <a:chExt cx="294600" cy="293800"/>
          </a:xfrm>
        </p:grpSpPr>
        <p:sp>
          <p:nvSpPr>
            <p:cNvPr id="6280" name="Google Shape;6280;p61"/>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1"/>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61"/>
          <p:cNvGrpSpPr/>
          <p:nvPr/>
        </p:nvGrpSpPr>
        <p:grpSpPr>
          <a:xfrm>
            <a:off x="3952719" y="3665684"/>
            <a:ext cx="353645" cy="354586"/>
            <a:chOff x="-30345325" y="3918800"/>
            <a:chExt cx="291450" cy="292225"/>
          </a:xfrm>
        </p:grpSpPr>
        <p:sp>
          <p:nvSpPr>
            <p:cNvPr id="6283" name="Google Shape;6283;p61"/>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1"/>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1"/>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1"/>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1"/>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61"/>
          <p:cNvGrpSpPr/>
          <p:nvPr/>
        </p:nvGrpSpPr>
        <p:grpSpPr>
          <a:xfrm>
            <a:off x="2172184" y="1821587"/>
            <a:ext cx="353645" cy="353645"/>
            <a:chOff x="-34763900" y="3561225"/>
            <a:chExt cx="291450" cy="291450"/>
          </a:xfrm>
        </p:grpSpPr>
        <p:sp>
          <p:nvSpPr>
            <p:cNvPr id="6289" name="Google Shape;6289;p61"/>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1"/>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1"/>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2" name="Google Shape;6292;p61"/>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3" name="Google Shape;6293;p61"/>
          <p:cNvGrpSpPr/>
          <p:nvPr/>
        </p:nvGrpSpPr>
        <p:grpSpPr>
          <a:xfrm>
            <a:off x="827081" y="2730099"/>
            <a:ext cx="354586" cy="354586"/>
            <a:chOff x="-32927950" y="3227275"/>
            <a:chExt cx="292225" cy="292225"/>
          </a:xfrm>
        </p:grpSpPr>
        <p:sp>
          <p:nvSpPr>
            <p:cNvPr id="6294" name="Google Shape;6294;p61"/>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1"/>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1"/>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1"/>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1"/>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61"/>
          <p:cNvGrpSpPr/>
          <p:nvPr/>
        </p:nvGrpSpPr>
        <p:grpSpPr>
          <a:xfrm>
            <a:off x="826596" y="3201213"/>
            <a:ext cx="355557" cy="353645"/>
            <a:chOff x="-32927950" y="3586425"/>
            <a:chExt cx="293025" cy="291450"/>
          </a:xfrm>
        </p:grpSpPr>
        <p:sp>
          <p:nvSpPr>
            <p:cNvPr id="6300" name="Google Shape;6300;p61"/>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1"/>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1"/>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1"/>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1"/>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61"/>
          <p:cNvGrpSpPr/>
          <p:nvPr/>
        </p:nvGrpSpPr>
        <p:grpSpPr>
          <a:xfrm>
            <a:off x="827081" y="3665198"/>
            <a:ext cx="354586" cy="355557"/>
            <a:chOff x="-32927950" y="3944800"/>
            <a:chExt cx="292225" cy="293025"/>
          </a:xfrm>
        </p:grpSpPr>
        <p:sp>
          <p:nvSpPr>
            <p:cNvPr id="6306" name="Google Shape;6306;p61"/>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1"/>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1"/>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1"/>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1"/>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1"/>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1"/>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1"/>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1"/>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61"/>
          <p:cNvGrpSpPr/>
          <p:nvPr/>
        </p:nvGrpSpPr>
        <p:grpSpPr>
          <a:xfrm>
            <a:off x="3055873" y="2730449"/>
            <a:ext cx="354586" cy="353888"/>
            <a:chOff x="-31094350" y="3194000"/>
            <a:chExt cx="292225" cy="291650"/>
          </a:xfrm>
        </p:grpSpPr>
        <p:sp>
          <p:nvSpPr>
            <p:cNvPr id="6316" name="Google Shape;6316;p61"/>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1"/>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1"/>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1"/>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1"/>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1"/>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1"/>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1"/>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61"/>
          <p:cNvGrpSpPr/>
          <p:nvPr/>
        </p:nvGrpSpPr>
        <p:grpSpPr>
          <a:xfrm>
            <a:off x="3056343" y="3200941"/>
            <a:ext cx="353645" cy="354191"/>
            <a:chOff x="-31093575" y="3552550"/>
            <a:chExt cx="291450" cy="291900"/>
          </a:xfrm>
        </p:grpSpPr>
        <p:sp>
          <p:nvSpPr>
            <p:cNvPr id="6325" name="Google Shape;6325;p61"/>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1"/>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1"/>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1"/>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61"/>
          <p:cNvGrpSpPr/>
          <p:nvPr/>
        </p:nvGrpSpPr>
        <p:grpSpPr>
          <a:xfrm>
            <a:off x="2182711" y="1380546"/>
            <a:ext cx="332593" cy="353645"/>
            <a:chOff x="-34755225" y="3202075"/>
            <a:chExt cx="274100" cy="291450"/>
          </a:xfrm>
        </p:grpSpPr>
        <p:sp>
          <p:nvSpPr>
            <p:cNvPr id="6330" name="Google Shape;6330;p61"/>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1"/>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1"/>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1"/>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1"/>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1"/>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1"/>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61"/>
          <p:cNvGrpSpPr/>
          <p:nvPr/>
        </p:nvGrpSpPr>
        <p:grpSpPr>
          <a:xfrm>
            <a:off x="3056343" y="3666169"/>
            <a:ext cx="353645" cy="353615"/>
            <a:chOff x="-31093575" y="3911725"/>
            <a:chExt cx="291450" cy="291425"/>
          </a:xfrm>
        </p:grpSpPr>
        <p:sp>
          <p:nvSpPr>
            <p:cNvPr id="6338" name="Google Shape;6338;p61"/>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1"/>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61"/>
          <p:cNvGrpSpPr/>
          <p:nvPr/>
        </p:nvGrpSpPr>
        <p:grpSpPr>
          <a:xfrm>
            <a:off x="2165773" y="4123136"/>
            <a:ext cx="356497" cy="354586"/>
            <a:chOff x="-29946000" y="3183175"/>
            <a:chExt cx="293800" cy="292225"/>
          </a:xfrm>
        </p:grpSpPr>
        <p:sp>
          <p:nvSpPr>
            <p:cNvPr id="6341" name="Google Shape;6341;p61"/>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1"/>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1"/>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1"/>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1"/>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1"/>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61"/>
          <p:cNvGrpSpPr/>
          <p:nvPr/>
        </p:nvGrpSpPr>
        <p:grpSpPr>
          <a:xfrm>
            <a:off x="2610305" y="1380289"/>
            <a:ext cx="358408" cy="354161"/>
            <a:chOff x="-34408675" y="3202075"/>
            <a:chExt cx="295375" cy="291875"/>
          </a:xfrm>
        </p:grpSpPr>
        <p:sp>
          <p:nvSpPr>
            <p:cNvPr id="6348" name="Google Shape;6348;p61"/>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1"/>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1"/>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1"/>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1"/>
          <p:cNvGrpSpPr/>
          <p:nvPr/>
        </p:nvGrpSpPr>
        <p:grpSpPr>
          <a:xfrm>
            <a:off x="2612216" y="1820283"/>
            <a:ext cx="354586" cy="356254"/>
            <a:chOff x="-34405525" y="3558075"/>
            <a:chExt cx="292225" cy="293600"/>
          </a:xfrm>
        </p:grpSpPr>
        <p:sp>
          <p:nvSpPr>
            <p:cNvPr id="6353" name="Google Shape;6353;p61"/>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1"/>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1"/>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61"/>
          <p:cNvGrpSpPr/>
          <p:nvPr/>
        </p:nvGrpSpPr>
        <p:grpSpPr>
          <a:xfrm>
            <a:off x="2611730" y="2256940"/>
            <a:ext cx="355557" cy="353615"/>
            <a:chOff x="-34406325" y="3919600"/>
            <a:chExt cx="293025" cy="291425"/>
          </a:xfrm>
        </p:grpSpPr>
        <p:sp>
          <p:nvSpPr>
            <p:cNvPr id="6357" name="Google Shape;6357;p61"/>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1"/>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1"/>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1"/>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1"/>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1"/>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1"/>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1"/>
          <p:cNvGrpSpPr/>
          <p:nvPr/>
        </p:nvGrpSpPr>
        <p:grpSpPr>
          <a:xfrm>
            <a:off x="1275628" y="2736303"/>
            <a:ext cx="353645" cy="342179"/>
            <a:chOff x="-32568800" y="3232000"/>
            <a:chExt cx="291450" cy="282000"/>
          </a:xfrm>
        </p:grpSpPr>
        <p:sp>
          <p:nvSpPr>
            <p:cNvPr id="6365" name="Google Shape;6365;p61"/>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1"/>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61"/>
          <p:cNvGrpSpPr/>
          <p:nvPr/>
        </p:nvGrpSpPr>
        <p:grpSpPr>
          <a:xfrm>
            <a:off x="1275158" y="3201213"/>
            <a:ext cx="354586" cy="353645"/>
            <a:chOff x="-32569575" y="3586425"/>
            <a:chExt cx="292225" cy="291450"/>
          </a:xfrm>
        </p:grpSpPr>
        <p:sp>
          <p:nvSpPr>
            <p:cNvPr id="6368" name="Google Shape;6368;p61"/>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1"/>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61"/>
          <p:cNvGrpSpPr/>
          <p:nvPr/>
        </p:nvGrpSpPr>
        <p:grpSpPr>
          <a:xfrm>
            <a:off x="1266073" y="3665805"/>
            <a:ext cx="372756" cy="354343"/>
            <a:chOff x="-32576675" y="3944600"/>
            <a:chExt cx="307200" cy="292025"/>
          </a:xfrm>
        </p:grpSpPr>
        <p:sp>
          <p:nvSpPr>
            <p:cNvPr id="6371" name="Google Shape;6371;p61"/>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1"/>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1"/>
          <p:cNvGrpSpPr/>
          <p:nvPr/>
        </p:nvGrpSpPr>
        <p:grpSpPr>
          <a:xfrm>
            <a:off x="3511040" y="2730100"/>
            <a:ext cx="354586" cy="354586"/>
            <a:chOff x="-30735200" y="3192625"/>
            <a:chExt cx="292225" cy="292225"/>
          </a:xfrm>
        </p:grpSpPr>
        <p:sp>
          <p:nvSpPr>
            <p:cNvPr id="6374" name="Google Shape;6374;p61"/>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1"/>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1"/>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1"/>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1"/>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1"/>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1"/>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61"/>
          <p:cNvGrpSpPr/>
          <p:nvPr/>
        </p:nvGrpSpPr>
        <p:grpSpPr>
          <a:xfrm>
            <a:off x="3511040" y="3201532"/>
            <a:ext cx="354586" cy="353008"/>
            <a:chOff x="-30735200" y="3552550"/>
            <a:chExt cx="292225" cy="290925"/>
          </a:xfrm>
        </p:grpSpPr>
        <p:sp>
          <p:nvSpPr>
            <p:cNvPr id="6382" name="Google Shape;6382;p61"/>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1"/>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1"/>
          <p:cNvGrpSpPr/>
          <p:nvPr/>
        </p:nvGrpSpPr>
        <p:grpSpPr>
          <a:xfrm>
            <a:off x="3511040" y="3666154"/>
            <a:ext cx="354586" cy="353645"/>
            <a:chOff x="-30735200" y="3910925"/>
            <a:chExt cx="292225" cy="291450"/>
          </a:xfrm>
        </p:grpSpPr>
        <p:sp>
          <p:nvSpPr>
            <p:cNvPr id="6385" name="Google Shape;6385;p61"/>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1"/>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7" name="Google Shape;6387;p61"/>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8" name="Google Shape;6388;p61"/>
          <p:cNvGrpSpPr/>
          <p:nvPr/>
        </p:nvGrpSpPr>
        <p:grpSpPr>
          <a:xfrm>
            <a:off x="4864547" y="1375808"/>
            <a:ext cx="358971" cy="359224"/>
            <a:chOff x="-57956275" y="3197925"/>
            <a:chExt cx="319000" cy="319225"/>
          </a:xfrm>
        </p:grpSpPr>
        <p:sp>
          <p:nvSpPr>
            <p:cNvPr id="6389" name="Google Shape;6389;p61"/>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1"/>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1"/>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1"/>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1"/>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1"/>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1"/>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61"/>
          <p:cNvGrpSpPr/>
          <p:nvPr/>
        </p:nvGrpSpPr>
        <p:grpSpPr>
          <a:xfrm>
            <a:off x="4886701" y="1832234"/>
            <a:ext cx="314662" cy="358971"/>
            <a:chOff x="-57940525" y="3590375"/>
            <a:chExt cx="279625" cy="319000"/>
          </a:xfrm>
        </p:grpSpPr>
        <p:sp>
          <p:nvSpPr>
            <p:cNvPr id="6397" name="Google Shape;6397;p61"/>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1"/>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1"/>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1"/>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1"/>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1"/>
          <p:cNvGrpSpPr/>
          <p:nvPr/>
        </p:nvGrpSpPr>
        <p:grpSpPr>
          <a:xfrm>
            <a:off x="4857582" y="2273605"/>
            <a:ext cx="358099" cy="358999"/>
            <a:chOff x="-57959425" y="3982600"/>
            <a:chExt cx="318225" cy="319025"/>
          </a:xfrm>
        </p:grpSpPr>
        <p:sp>
          <p:nvSpPr>
            <p:cNvPr id="6403" name="Google Shape;6403;p61"/>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1"/>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1"/>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1"/>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1"/>
          <p:cNvGrpSpPr/>
          <p:nvPr/>
        </p:nvGrpSpPr>
        <p:grpSpPr>
          <a:xfrm>
            <a:off x="7057749" y="1376934"/>
            <a:ext cx="357226" cy="357226"/>
            <a:chOff x="-55987225" y="3198925"/>
            <a:chExt cx="317450" cy="317450"/>
          </a:xfrm>
        </p:grpSpPr>
        <p:sp>
          <p:nvSpPr>
            <p:cNvPr id="6408" name="Google Shape;6408;p61"/>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1"/>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1"/>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1"/>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61"/>
          <p:cNvGrpSpPr/>
          <p:nvPr/>
        </p:nvGrpSpPr>
        <p:grpSpPr>
          <a:xfrm>
            <a:off x="7057749" y="1832965"/>
            <a:ext cx="357226" cy="357367"/>
            <a:chOff x="-55987225" y="3591025"/>
            <a:chExt cx="317450" cy="317575"/>
          </a:xfrm>
        </p:grpSpPr>
        <p:sp>
          <p:nvSpPr>
            <p:cNvPr id="6413" name="Google Shape;6413;p61"/>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1"/>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1"/>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1"/>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1"/>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61"/>
          <p:cNvGrpSpPr/>
          <p:nvPr/>
        </p:nvGrpSpPr>
        <p:grpSpPr>
          <a:xfrm>
            <a:off x="7071665" y="2273605"/>
            <a:ext cx="358999" cy="358999"/>
            <a:chOff x="-55988800" y="3982600"/>
            <a:chExt cx="319025" cy="319025"/>
          </a:xfrm>
        </p:grpSpPr>
        <p:sp>
          <p:nvSpPr>
            <p:cNvPr id="6419" name="Google Shape;6419;p61"/>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1"/>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1"/>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1"/>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1"/>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1"/>
          <p:cNvGrpSpPr/>
          <p:nvPr/>
        </p:nvGrpSpPr>
        <p:grpSpPr>
          <a:xfrm>
            <a:off x="5730184" y="2731562"/>
            <a:ext cx="356326" cy="358971"/>
            <a:chOff x="-54026025" y="3192625"/>
            <a:chExt cx="316650" cy="319000"/>
          </a:xfrm>
        </p:grpSpPr>
        <p:sp>
          <p:nvSpPr>
            <p:cNvPr id="6425" name="Google Shape;6425;p61"/>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1"/>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1"/>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1"/>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1"/>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1"/>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1"/>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1"/>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61"/>
          <p:cNvGrpSpPr/>
          <p:nvPr/>
        </p:nvGrpSpPr>
        <p:grpSpPr>
          <a:xfrm>
            <a:off x="5750130" y="3202536"/>
            <a:ext cx="316434" cy="358099"/>
            <a:chOff x="-54007925" y="3584850"/>
            <a:chExt cx="281200" cy="318225"/>
          </a:xfrm>
        </p:grpSpPr>
        <p:sp>
          <p:nvSpPr>
            <p:cNvPr id="6434" name="Google Shape;6434;p61"/>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1"/>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1"/>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1"/>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1"/>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1"/>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0" name="Google Shape;6440;p61"/>
          <p:cNvGrpSpPr/>
          <p:nvPr/>
        </p:nvGrpSpPr>
        <p:grpSpPr>
          <a:xfrm>
            <a:off x="5750130" y="3664421"/>
            <a:ext cx="316434" cy="358914"/>
            <a:chOff x="-54007925" y="3975575"/>
            <a:chExt cx="281200" cy="318950"/>
          </a:xfrm>
        </p:grpSpPr>
        <p:sp>
          <p:nvSpPr>
            <p:cNvPr id="6441" name="Google Shape;6441;p61"/>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1"/>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1"/>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1"/>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61"/>
          <p:cNvGrpSpPr/>
          <p:nvPr/>
        </p:nvGrpSpPr>
        <p:grpSpPr>
          <a:xfrm>
            <a:off x="7984996" y="2748891"/>
            <a:ext cx="274770" cy="358492"/>
            <a:chOff x="-52005775" y="3208025"/>
            <a:chExt cx="244175" cy="318575"/>
          </a:xfrm>
        </p:grpSpPr>
        <p:sp>
          <p:nvSpPr>
            <p:cNvPr id="6446" name="Google Shape;6446;p61"/>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1"/>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1"/>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1"/>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1"/>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1"/>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1"/>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1"/>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1"/>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1"/>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1"/>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61"/>
          <p:cNvGrpSpPr/>
          <p:nvPr/>
        </p:nvGrpSpPr>
        <p:grpSpPr>
          <a:xfrm>
            <a:off x="5291462" y="1376934"/>
            <a:ext cx="358099" cy="358099"/>
            <a:chOff x="-57568775" y="3198925"/>
            <a:chExt cx="318225" cy="318225"/>
          </a:xfrm>
        </p:grpSpPr>
        <p:sp>
          <p:nvSpPr>
            <p:cNvPr id="6458" name="Google Shape;6458;p61"/>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1"/>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1"/>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1"/>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1"/>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1"/>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61"/>
          <p:cNvGrpSpPr/>
          <p:nvPr/>
        </p:nvGrpSpPr>
        <p:grpSpPr>
          <a:xfrm>
            <a:off x="5313181" y="1832234"/>
            <a:ext cx="314662" cy="358099"/>
            <a:chOff x="-57549075" y="3590375"/>
            <a:chExt cx="279625" cy="318225"/>
          </a:xfrm>
        </p:grpSpPr>
        <p:sp>
          <p:nvSpPr>
            <p:cNvPr id="6465" name="Google Shape;6465;p61"/>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1"/>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1"/>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1"/>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61"/>
          <p:cNvGrpSpPr/>
          <p:nvPr/>
        </p:nvGrpSpPr>
        <p:grpSpPr>
          <a:xfrm>
            <a:off x="5305378" y="2273605"/>
            <a:ext cx="359871" cy="359871"/>
            <a:chOff x="-57570350" y="3982600"/>
            <a:chExt cx="319800" cy="319800"/>
          </a:xfrm>
        </p:grpSpPr>
        <p:sp>
          <p:nvSpPr>
            <p:cNvPr id="6470" name="Google Shape;6470;p61"/>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1"/>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1"/>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1"/>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61"/>
          <p:cNvGrpSpPr/>
          <p:nvPr/>
        </p:nvGrpSpPr>
        <p:grpSpPr>
          <a:xfrm>
            <a:off x="7520416" y="1376033"/>
            <a:ext cx="314662" cy="358999"/>
            <a:chOff x="-55576850" y="3198125"/>
            <a:chExt cx="279625" cy="319025"/>
          </a:xfrm>
        </p:grpSpPr>
        <p:sp>
          <p:nvSpPr>
            <p:cNvPr id="6475" name="Google Shape;6475;p61"/>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1"/>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1"/>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1"/>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61"/>
          <p:cNvGrpSpPr/>
          <p:nvPr/>
        </p:nvGrpSpPr>
        <p:grpSpPr>
          <a:xfrm>
            <a:off x="7497812" y="1832009"/>
            <a:ext cx="359871" cy="358324"/>
            <a:chOff x="-55596550" y="3590175"/>
            <a:chExt cx="319800" cy="318425"/>
          </a:xfrm>
        </p:grpSpPr>
        <p:sp>
          <p:nvSpPr>
            <p:cNvPr id="6480" name="Google Shape;6480;p61"/>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1"/>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1"/>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1"/>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61"/>
          <p:cNvGrpSpPr/>
          <p:nvPr/>
        </p:nvGrpSpPr>
        <p:grpSpPr>
          <a:xfrm>
            <a:off x="7513049" y="2273351"/>
            <a:ext cx="358999" cy="359252"/>
            <a:chOff x="-55595775" y="3982375"/>
            <a:chExt cx="319025" cy="319250"/>
          </a:xfrm>
        </p:grpSpPr>
        <p:sp>
          <p:nvSpPr>
            <p:cNvPr id="6485" name="Google Shape;6485;p61"/>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1"/>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1"/>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1"/>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1"/>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1"/>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61"/>
          <p:cNvGrpSpPr/>
          <p:nvPr/>
        </p:nvGrpSpPr>
        <p:grpSpPr>
          <a:xfrm>
            <a:off x="6170232" y="2731562"/>
            <a:ext cx="358999" cy="358099"/>
            <a:chOff x="-53635375" y="3192625"/>
            <a:chExt cx="319025" cy="318225"/>
          </a:xfrm>
        </p:grpSpPr>
        <p:sp>
          <p:nvSpPr>
            <p:cNvPr id="6492" name="Google Shape;6492;p61"/>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1"/>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1"/>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61"/>
          <p:cNvGrpSpPr/>
          <p:nvPr/>
        </p:nvGrpSpPr>
        <p:grpSpPr>
          <a:xfrm>
            <a:off x="6192401" y="3202536"/>
            <a:ext cx="314662" cy="358999"/>
            <a:chOff x="-53615675" y="3584850"/>
            <a:chExt cx="279625" cy="319025"/>
          </a:xfrm>
        </p:grpSpPr>
        <p:sp>
          <p:nvSpPr>
            <p:cNvPr id="6496" name="Google Shape;6496;p61"/>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1"/>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1"/>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61"/>
          <p:cNvGrpSpPr/>
          <p:nvPr/>
        </p:nvGrpSpPr>
        <p:grpSpPr>
          <a:xfrm>
            <a:off x="6170246" y="3665461"/>
            <a:ext cx="358971" cy="357874"/>
            <a:chOff x="-53634575" y="3976500"/>
            <a:chExt cx="319000" cy="318025"/>
          </a:xfrm>
        </p:grpSpPr>
        <p:sp>
          <p:nvSpPr>
            <p:cNvPr id="6500" name="Google Shape;6500;p61"/>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1"/>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1"/>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1"/>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1"/>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1"/>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1"/>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1"/>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1"/>
          <p:cNvGrpSpPr/>
          <p:nvPr/>
        </p:nvGrpSpPr>
        <p:grpSpPr>
          <a:xfrm>
            <a:off x="7965050" y="3208415"/>
            <a:ext cx="314662" cy="358436"/>
            <a:chOff x="-52023900" y="3590075"/>
            <a:chExt cx="279625" cy="318525"/>
          </a:xfrm>
        </p:grpSpPr>
        <p:sp>
          <p:nvSpPr>
            <p:cNvPr id="6509" name="Google Shape;6509;p61"/>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1"/>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1"/>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1"/>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1"/>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1"/>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1"/>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61"/>
          <p:cNvGrpSpPr/>
          <p:nvPr/>
        </p:nvGrpSpPr>
        <p:grpSpPr>
          <a:xfrm>
            <a:off x="5728292" y="1376934"/>
            <a:ext cx="358971" cy="358971"/>
            <a:chOff x="-57173375" y="3198925"/>
            <a:chExt cx="319000" cy="319000"/>
          </a:xfrm>
        </p:grpSpPr>
        <p:sp>
          <p:nvSpPr>
            <p:cNvPr id="6517" name="Google Shape;6517;p61"/>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1"/>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1"/>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1"/>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1" name="Google Shape;6521;p61"/>
          <p:cNvGrpSpPr/>
          <p:nvPr/>
        </p:nvGrpSpPr>
        <p:grpSpPr>
          <a:xfrm>
            <a:off x="5729178" y="1854374"/>
            <a:ext cx="357198" cy="314690"/>
            <a:chOff x="-57176525" y="3610050"/>
            <a:chExt cx="317425" cy="279650"/>
          </a:xfrm>
        </p:grpSpPr>
        <p:sp>
          <p:nvSpPr>
            <p:cNvPr id="6522" name="Google Shape;6522;p61"/>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1"/>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1"/>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1"/>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1"/>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61"/>
          <p:cNvGrpSpPr/>
          <p:nvPr/>
        </p:nvGrpSpPr>
        <p:grpSpPr>
          <a:xfrm>
            <a:off x="7939633" y="1376934"/>
            <a:ext cx="358099" cy="356326"/>
            <a:chOff x="-55202750" y="3198925"/>
            <a:chExt cx="318225" cy="316650"/>
          </a:xfrm>
        </p:grpSpPr>
        <p:sp>
          <p:nvSpPr>
            <p:cNvPr id="6528" name="Google Shape;6528;p61"/>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1"/>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61"/>
          <p:cNvGrpSpPr/>
          <p:nvPr/>
        </p:nvGrpSpPr>
        <p:grpSpPr>
          <a:xfrm>
            <a:off x="7950267" y="1832234"/>
            <a:ext cx="336830" cy="358099"/>
            <a:chOff x="-55194875" y="3590375"/>
            <a:chExt cx="299325" cy="318225"/>
          </a:xfrm>
        </p:grpSpPr>
        <p:sp>
          <p:nvSpPr>
            <p:cNvPr id="6531" name="Google Shape;6531;p61"/>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1"/>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1"/>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1"/>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1"/>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61"/>
          <p:cNvGrpSpPr/>
          <p:nvPr/>
        </p:nvGrpSpPr>
        <p:grpSpPr>
          <a:xfrm>
            <a:off x="7954884" y="2274505"/>
            <a:ext cx="357198" cy="357198"/>
            <a:chOff x="-55203525" y="3983400"/>
            <a:chExt cx="317425" cy="317425"/>
          </a:xfrm>
        </p:grpSpPr>
        <p:sp>
          <p:nvSpPr>
            <p:cNvPr id="6537" name="Google Shape;6537;p61"/>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1"/>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1"/>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61"/>
          <p:cNvGrpSpPr/>
          <p:nvPr/>
        </p:nvGrpSpPr>
        <p:grpSpPr>
          <a:xfrm>
            <a:off x="6621365" y="2731562"/>
            <a:ext cx="335930" cy="358971"/>
            <a:chOff x="-53232900" y="3192625"/>
            <a:chExt cx="298525" cy="319000"/>
          </a:xfrm>
        </p:grpSpPr>
        <p:sp>
          <p:nvSpPr>
            <p:cNvPr id="6541" name="Google Shape;6541;p61"/>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1"/>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1"/>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1"/>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1"/>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1"/>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1"/>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1"/>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61"/>
          <p:cNvGrpSpPr/>
          <p:nvPr/>
        </p:nvGrpSpPr>
        <p:grpSpPr>
          <a:xfrm>
            <a:off x="6610731" y="3202536"/>
            <a:ext cx="357198" cy="356326"/>
            <a:chOff x="-53242350" y="3584850"/>
            <a:chExt cx="317425" cy="316650"/>
          </a:xfrm>
        </p:grpSpPr>
        <p:sp>
          <p:nvSpPr>
            <p:cNvPr id="6550" name="Google Shape;6550;p61"/>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1"/>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1"/>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1"/>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1"/>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61"/>
          <p:cNvGrpSpPr/>
          <p:nvPr/>
        </p:nvGrpSpPr>
        <p:grpSpPr>
          <a:xfrm>
            <a:off x="6631999" y="3665236"/>
            <a:ext cx="314662" cy="358999"/>
            <a:chOff x="-53224225" y="3976300"/>
            <a:chExt cx="279625" cy="319025"/>
          </a:xfrm>
        </p:grpSpPr>
        <p:sp>
          <p:nvSpPr>
            <p:cNvPr id="6556" name="Google Shape;6556;p61"/>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1"/>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1"/>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1"/>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1"/>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1"/>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1"/>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61"/>
          <p:cNvGrpSpPr/>
          <p:nvPr/>
        </p:nvGrpSpPr>
        <p:grpSpPr>
          <a:xfrm>
            <a:off x="7942896" y="3672917"/>
            <a:ext cx="358971" cy="358408"/>
            <a:chOff x="-52043575" y="3983125"/>
            <a:chExt cx="319000" cy="318500"/>
          </a:xfrm>
        </p:grpSpPr>
        <p:sp>
          <p:nvSpPr>
            <p:cNvPr id="6564" name="Google Shape;6564;p61"/>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1"/>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1"/>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1"/>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1"/>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1"/>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1"/>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1"/>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1"/>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61"/>
          <p:cNvGrpSpPr/>
          <p:nvPr/>
        </p:nvGrpSpPr>
        <p:grpSpPr>
          <a:xfrm>
            <a:off x="6196836" y="1376934"/>
            <a:ext cx="314662" cy="358971"/>
            <a:chOff x="-56766175" y="3198925"/>
            <a:chExt cx="279625" cy="319000"/>
          </a:xfrm>
        </p:grpSpPr>
        <p:sp>
          <p:nvSpPr>
            <p:cNvPr id="6574" name="Google Shape;6574;p61"/>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1"/>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1"/>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1"/>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1"/>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1"/>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1"/>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61"/>
          <p:cNvGrpSpPr/>
          <p:nvPr/>
        </p:nvGrpSpPr>
        <p:grpSpPr>
          <a:xfrm>
            <a:off x="6195950" y="1832234"/>
            <a:ext cx="316434" cy="358099"/>
            <a:chOff x="-56766175" y="3590375"/>
            <a:chExt cx="281200" cy="318225"/>
          </a:xfrm>
        </p:grpSpPr>
        <p:sp>
          <p:nvSpPr>
            <p:cNvPr id="6582" name="Google Shape;6582;p61"/>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1"/>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1"/>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1"/>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61"/>
          <p:cNvGrpSpPr/>
          <p:nvPr/>
        </p:nvGrpSpPr>
        <p:grpSpPr>
          <a:xfrm>
            <a:off x="6232906" y="2273605"/>
            <a:ext cx="272126" cy="358099"/>
            <a:chOff x="-56747275" y="3982600"/>
            <a:chExt cx="241825" cy="318225"/>
          </a:xfrm>
        </p:grpSpPr>
        <p:sp>
          <p:nvSpPr>
            <p:cNvPr id="6587" name="Google Shape;6587;p61"/>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1"/>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1"/>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1"/>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1"/>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1"/>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1"/>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61"/>
          <p:cNvGrpSpPr/>
          <p:nvPr/>
        </p:nvGrpSpPr>
        <p:grpSpPr>
          <a:xfrm>
            <a:off x="4840657" y="3215842"/>
            <a:ext cx="358999" cy="342991"/>
            <a:chOff x="-54812875" y="3596675"/>
            <a:chExt cx="319025" cy="304800"/>
          </a:xfrm>
        </p:grpSpPr>
        <p:sp>
          <p:nvSpPr>
            <p:cNvPr id="6595" name="Google Shape;6595;p61"/>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1"/>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1"/>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1"/>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1"/>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1"/>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1"/>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2" name="Google Shape;6602;p61"/>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1"/>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4" name="Google Shape;6604;p61"/>
          <p:cNvGrpSpPr/>
          <p:nvPr/>
        </p:nvGrpSpPr>
        <p:grpSpPr>
          <a:xfrm>
            <a:off x="4862826" y="3672326"/>
            <a:ext cx="314662" cy="358099"/>
            <a:chOff x="-54793175" y="3982600"/>
            <a:chExt cx="279625" cy="318225"/>
          </a:xfrm>
        </p:grpSpPr>
        <p:sp>
          <p:nvSpPr>
            <p:cNvPr id="6605" name="Google Shape;6605;p61"/>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1"/>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1"/>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1"/>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1"/>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1"/>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1"/>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61"/>
          <p:cNvGrpSpPr/>
          <p:nvPr/>
        </p:nvGrpSpPr>
        <p:grpSpPr>
          <a:xfrm>
            <a:off x="7074284" y="2731562"/>
            <a:ext cx="314662" cy="358099"/>
            <a:chOff x="-52832000" y="3192625"/>
            <a:chExt cx="279625" cy="318225"/>
          </a:xfrm>
        </p:grpSpPr>
        <p:sp>
          <p:nvSpPr>
            <p:cNvPr id="6613" name="Google Shape;6613;p61"/>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1"/>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1"/>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1"/>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1"/>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1"/>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1"/>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1"/>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61"/>
          <p:cNvGrpSpPr/>
          <p:nvPr/>
        </p:nvGrpSpPr>
        <p:grpSpPr>
          <a:xfrm>
            <a:off x="5760817" y="2272929"/>
            <a:ext cx="323524" cy="358774"/>
            <a:chOff x="-57162350" y="3982000"/>
            <a:chExt cx="287500" cy="318825"/>
          </a:xfrm>
        </p:grpSpPr>
        <p:sp>
          <p:nvSpPr>
            <p:cNvPr id="6622" name="Google Shape;6622;p61"/>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1"/>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1"/>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1"/>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1"/>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1"/>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1"/>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1"/>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1"/>
          <p:cNvGrpSpPr/>
          <p:nvPr/>
        </p:nvGrpSpPr>
        <p:grpSpPr>
          <a:xfrm>
            <a:off x="7052130" y="3203436"/>
            <a:ext cx="358971" cy="357198"/>
            <a:chOff x="-52851675" y="3585650"/>
            <a:chExt cx="319000" cy="317425"/>
          </a:xfrm>
        </p:grpSpPr>
        <p:sp>
          <p:nvSpPr>
            <p:cNvPr id="6631" name="Google Shape;6631;p61"/>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1"/>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1"/>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1"/>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1"/>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1"/>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61"/>
          <p:cNvGrpSpPr/>
          <p:nvPr/>
        </p:nvGrpSpPr>
        <p:grpSpPr>
          <a:xfrm>
            <a:off x="7074284" y="3665236"/>
            <a:ext cx="314662" cy="358999"/>
            <a:chOff x="-52832000" y="3976300"/>
            <a:chExt cx="279625" cy="319025"/>
          </a:xfrm>
        </p:grpSpPr>
        <p:sp>
          <p:nvSpPr>
            <p:cNvPr id="6638" name="Google Shape;6638;p61"/>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1"/>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1"/>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1"/>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1"/>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61"/>
          <p:cNvGrpSpPr/>
          <p:nvPr/>
        </p:nvGrpSpPr>
        <p:grpSpPr>
          <a:xfrm>
            <a:off x="6191490" y="4119884"/>
            <a:ext cx="316434" cy="358099"/>
            <a:chOff x="-51633225" y="3198925"/>
            <a:chExt cx="281200" cy="318225"/>
          </a:xfrm>
        </p:grpSpPr>
        <p:sp>
          <p:nvSpPr>
            <p:cNvPr id="6644" name="Google Shape;6644;p61"/>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1"/>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1"/>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1"/>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1"/>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1"/>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1"/>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61"/>
          <p:cNvGrpSpPr/>
          <p:nvPr/>
        </p:nvGrpSpPr>
        <p:grpSpPr>
          <a:xfrm>
            <a:off x="6610314" y="1377806"/>
            <a:ext cx="365188" cy="357226"/>
            <a:chOff x="-56396775" y="3199700"/>
            <a:chExt cx="324525" cy="317450"/>
          </a:xfrm>
        </p:grpSpPr>
        <p:sp>
          <p:nvSpPr>
            <p:cNvPr id="6652" name="Google Shape;6652;p61"/>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1"/>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1"/>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1"/>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1"/>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1"/>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1"/>
          <p:cNvGrpSpPr/>
          <p:nvPr/>
        </p:nvGrpSpPr>
        <p:grpSpPr>
          <a:xfrm>
            <a:off x="6613408" y="1843740"/>
            <a:ext cx="358999" cy="335958"/>
            <a:chOff x="-56394425" y="3600600"/>
            <a:chExt cx="319025" cy="298550"/>
          </a:xfrm>
        </p:grpSpPr>
        <p:sp>
          <p:nvSpPr>
            <p:cNvPr id="6659" name="Google Shape;6659;p61"/>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1"/>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1"/>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61"/>
          <p:cNvGrpSpPr/>
          <p:nvPr/>
        </p:nvGrpSpPr>
        <p:grpSpPr>
          <a:xfrm>
            <a:off x="6644175" y="2274505"/>
            <a:ext cx="327068" cy="357198"/>
            <a:chOff x="-56379450" y="3983400"/>
            <a:chExt cx="290650" cy="317425"/>
          </a:xfrm>
        </p:grpSpPr>
        <p:sp>
          <p:nvSpPr>
            <p:cNvPr id="6663" name="Google Shape;6663;p61"/>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1"/>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1"/>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1"/>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1"/>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1"/>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1"/>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1"/>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1"/>
          <p:cNvGrpSpPr/>
          <p:nvPr/>
        </p:nvGrpSpPr>
        <p:grpSpPr>
          <a:xfrm>
            <a:off x="5307879" y="2738651"/>
            <a:ext cx="316434" cy="358971"/>
            <a:chOff x="-54401725" y="3198925"/>
            <a:chExt cx="281200" cy="319000"/>
          </a:xfrm>
        </p:grpSpPr>
        <p:sp>
          <p:nvSpPr>
            <p:cNvPr id="6672" name="Google Shape;6672;p61"/>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1"/>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1"/>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1"/>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1"/>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1"/>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1"/>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1"/>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1"/>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1"/>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1"/>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61"/>
          <p:cNvGrpSpPr/>
          <p:nvPr/>
        </p:nvGrpSpPr>
        <p:grpSpPr>
          <a:xfrm>
            <a:off x="5308766" y="3208753"/>
            <a:ext cx="314662" cy="358099"/>
            <a:chOff x="-54401725" y="3590375"/>
            <a:chExt cx="279625" cy="318225"/>
          </a:xfrm>
        </p:grpSpPr>
        <p:sp>
          <p:nvSpPr>
            <p:cNvPr id="6684" name="Google Shape;6684;p61"/>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1"/>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1"/>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1"/>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1"/>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1"/>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1"/>
          <p:cNvGrpSpPr/>
          <p:nvPr/>
        </p:nvGrpSpPr>
        <p:grpSpPr>
          <a:xfrm>
            <a:off x="5306557" y="3672326"/>
            <a:ext cx="319079" cy="358099"/>
            <a:chOff x="-54403300" y="3982600"/>
            <a:chExt cx="283550" cy="318225"/>
          </a:xfrm>
        </p:grpSpPr>
        <p:sp>
          <p:nvSpPr>
            <p:cNvPr id="6691" name="Google Shape;6691;p61"/>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1"/>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1"/>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1"/>
          <p:cNvGrpSpPr/>
          <p:nvPr/>
        </p:nvGrpSpPr>
        <p:grpSpPr>
          <a:xfrm>
            <a:off x="7493951" y="2733559"/>
            <a:ext cx="356298" cy="356973"/>
            <a:chOff x="-52458650" y="3194400"/>
            <a:chExt cx="316625" cy="317225"/>
          </a:xfrm>
        </p:grpSpPr>
        <p:sp>
          <p:nvSpPr>
            <p:cNvPr id="6697" name="Google Shape;6697;p61"/>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1"/>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1"/>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1"/>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61"/>
          <p:cNvGrpSpPr/>
          <p:nvPr/>
        </p:nvGrpSpPr>
        <p:grpSpPr>
          <a:xfrm>
            <a:off x="4862826" y="2738651"/>
            <a:ext cx="314662" cy="358971"/>
            <a:chOff x="-54793175" y="3198925"/>
            <a:chExt cx="279625" cy="319000"/>
          </a:xfrm>
        </p:grpSpPr>
        <p:sp>
          <p:nvSpPr>
            <p:cNvPr id="6706" name="Google Shape;6706;p61"/>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1"/>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1"/>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61"/>
          <p:cNvGrpSpPr/>
          <p:nvPr/>
        </p:nvGrpSpPr>
        <p:grpSpPr>
          <a:xfrm>
            <a:off x="7503249" y="3202536"/>
            <a:ext cx="337703" cy="357845"/>
            <a:chOff x="-52450000" y="3584850"/>
            <a:chExt cx="300100" cy="318000"/>
          </a:xfrm>
        </p:grpSpPr>
        <p:sp>
          <p:nvSpPr>
            <p:cNvPr id="6714" name="Google Shape;6714;p61"/>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1"/>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1"/>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1"/>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1"/>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61"/>
          <p:cNvGrpSpPr/>
          <p:nvPr/>
        </p:nvGrpSpPr>
        <p:grpSpPr>
          <a:xfrm>
            <a:off x="7514769" y="3667009"/>
            <a:ext cx="314662" cy="357226"/>
            <a:chOff x="-52440550" y="3977875"/>
            <a:chExt cx="279625" cy="317450"/>
          </a:xfrm>
        </p:grpSpPr>
        <p:sp>
          <p:nvSpPr>
            <p:cNvPr id="6722" name="Google Shape;6722;p61"/>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1"/>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61"/>
          <p:cNvGrpSpPr/>
          <p:nvPr/>
        </p:nvGrpSpPr>
        <p:grpSpPr>
          <a:xfrm>
            <a:off x="6626703" y="4123215"/>
            <a:ext cx="314662" cy="358999"/>
            <a:chOff x="-51623775" y="3584850"/>
            <a:chExt cx="279625" cy="319025"/>
          </a:xfrm>
        </p:grpSpPr>
        <p:sp>
          <p:nvSpPr>
            <p:cNvPr id="6731" name="Google Shape;6731;p61"/>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1"/>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1"/>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1"/>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0" name="Google Shape;6740;p61"/>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741" name="Google Shape;6741;p61"/>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45"/>
        <p:cNvGrpSpPr/>
        <p:nvPr/>
      </p:nvGrpSpPr>
      <p:grpSpPr>
        <a:xfrm>
          <a:off x="0" y="0"/>
          <a:ext cx="0" cy="0"/>
          <a:chOff x="0" y="0"/>
          <a:chExt cx="0" cy="0"/>
        </a:xfrm>
      </p:grpSpPr>
      <p:grpSp>
        <p:nvGrpSpPr>
          <p:cNvPr id="6746" name="Google Shape;6746;p62"/>
          <p:cNvGrpSpPr/>
          <p:nvPr/>
        </p:nvGrpSpPr>
        <p:grpSpPr>
          <a:xfrm>
            <a:off x="866775" y="1386849"/>
            <a:ext cx="276003" cy="357300"/>
            <a:chOff x="-50469125" y="3183175"/>
            <a:chExt cx="233150" cy="301825"/>
          </a:xfrm>
        </p:grpSpPr>
        <p:sp>
          <p:nvSpPr>
            <p:cNvPr id="6747" name="Google Shape;6747;p62"/>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2"/>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2"/>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62"/>
          <p:cNvGrpSpPr/>
          <p:nvPr/>
        </p:nvGrpSpPr>
        <p:grpSpPr>
          <a:xfrm>
            <a:off x="826674" y="1822251"/>
            <a:ext cx="356205" cy="355288"/>
            <a:chOff x="-50504575" y="3550975"/>
            <a:chExt cx="300900" cy="300125"/>
          </a:xfrm>
        </p:grpSpPr>
        <p:sp>
          <p:nvSpPr>
            <p:cNvPr id="6751" name="Google Shape;6751;p62"/>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2"/>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2"/>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2"/>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2"/>
          <p:cNvGrpSpPr/>
          <p:nvPr/>
        </p:nvGrpSpPr>
        <p:grpSpPr>
          <a:xfrm>
            <a:off x="826674" y="2260493"/>
            <a:ext cx="356205" cy="354341"/>
            <a:chOff x="-50503000" y="3921175"/>
            <a:chExt cx="300900" cy="299325"/>
          </a:xfrm>
        </p:grpSpPr>
        <p:sp>
          <p:nvSpPr>
            <p:cNvPr id="6756" name="Google Shape;6756;p62"/>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2"/>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2"/>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2"/>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2"/>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62"/>
          <p:cNvGrpSpPr/>
          <p:nvPr/>
        </p:nvGrpSpPr>
        <p:grpSpPr>
          <a:xfrm>
            <a:off x="3030727" y="1406411"/>
            <a:ext cx="355258" cy="356205"/>
            <a:chOff x="-48630025" y="3199700"/>
            <a:chExt cx="300100" cy="300900"/>
          </a:xfrm>
        </p:grpSpPr>
        <p:sp>
          <p:nvSpPr>
            <p:cNvPr id="6762" name="Google Shape;6762;p62"/>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2"/>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2"/>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62"/>
          <p:cNvGrpSpPr/>
          <p:nvPr/>
        </p:nvGrpSpPr>
        <p:grpSpPr>
          <a:xfrm>
            <a:off x="3030727" y="1843707"/>
            <a:ext cx="355258" cy="355258"/>
            <a:chOff x="-48630025" y="3569100"/>
            <a:chExt cx="300100" cy="300100"/>
          </a:xfrm>
        </p:grpSpPr>
        <p:sp>
          <p:nvSpPr>
            <p:cNvPr id="6766" name="Google Shape;6766;p62"/>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2"/>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2"/>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2"/>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2"/>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2"/>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2"/>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2"/>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2"/>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2"/>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62"/>
          <p:cNvGrpSpPr/>
          <p:nvPr/>
        </p:nvGrpSpPr>
        <p:grpSpPr>
          <a:xfrm>
            <a:off x="3031201" y="2281003"/>
            <a:ext cx="354311" cy="353394"/>
            <a:chOff x="-48629225" y="3938500"/>
            <a:chExt cx="299300" cy="298525"/>
          </a:xfrm>
        </p:grpSpPr>
        <p:sp>
          <p:nvSpPr>
            <p:cNvPr id="6777" name="Google Shape;6777;p62"/>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2"/>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2"/>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2"/>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62"/>
          <p:cNvGrpSpPr/>
          <p:nvPr/>
        </p:nvGrpSpPr>
        <p:grpSpPr>
          <a:xfrm>
            <a:off x="1766604" y="2752344"/>
            <a:ext cx="311458" cy="354341"/>
            <a:chOff x="-46762575" y="3200500"/>
            <a:chExt cx="263100" cy="299325"/>
          </a:xfrm>
        </p:grpSpPr>
        <p:sp>
          <p:nvSpPr>
            <p:cNvPr id="6782" name="Google Shape;6782;p62"/>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2"/>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2"/>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2"/>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2"/>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2"/>
          <p:cNvGrpSpPr/>
          <p:nvPr/>
        </p:nvGrpSpPr>
        <p:grpSpPr>
          <a:xfrm>
            <a:off x="1744689" y="3211066"/>
            <a:ext cx="355288" cy="312375"/>
            <a:chOff x="-46779900" y="3588000"/>
            <a:chExt cx="300125" cy="263875"/>
          </a:xfrm>
        </p:grpSpPr>
        <p:sp>
          <p:nvSpPr>
            <p:cNvPr id="6788" name="Google Shape;6788;p62"/>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2"/>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2"/>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2"/>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62"/>
          <p:cNvGrpSpPr/>
          <p:nvPr/>
        </p:nvGrpSpPr>
        <p:grpSpPr>
          <a:xfrm>
            <a:off x="1745162" y="3625988"/>
            <a:ext cx="354341" cy="353394"/>
            <a:chOff x="-46779100" y="3938500"/>
            <a:chExt cx="299325" cy="298525"/>
          </a:xfrm>
        </p:grpSpPr>
        <p:sp>
          <p:nvSpPr>
            <p:cNvPr id="6793" name="Google Shape;6793;p62"/>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2"/>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2"/>
          <p:cNvGrpSpPr/>
          <p:nvPr/>
        </p:nvGrpSpPr>
        <p:grpSpPr>
          <a:xfrm>
            <a:off x="3952900" y="2758855"/>
            <a:ext cx="355258" cy="355288"/>
            <a:chOff x="-44924250" y="3206000"/>
            <a:chExt cx="300100" cy="300125"/>
          </a:xfrm>
        </p:grpSpPr>
        <p:sp>
          <p:nvSpPr>
            <p:cNvPr id="6796" name="Google Shape;6796;p62"/>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2"/>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2"/>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2"/>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2"/>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62"/>
          <p:cNvGrpSpPr/>
          <p:nvPr/>
        </p:nvGrpSpPr>
        <p:grpSpPr>
          <a:xfrm>
            <a:off x="1267386" y="1386849"/>
            <a:ext cx="355258" cy="355258"/>
            <a:chOff x="-50134375" y="3183175"/>
            <a:chExt cx="300100" cy="300100"/>
          </a:xfrm>
        </p:grpSpPr>
        <p:sp>
          <p:nvSpPr>
            <p:cNvPr id="6802" name="Google Shape;6802;p62"/>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2"/>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2"/>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2"/>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2"/>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2"/>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2"/>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2"/>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2"/>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2"/>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62"/>
          <p:cNvGrpSpPr/>
          <p:nvPr/>
        </p:nvGrpSpPr>
        <p:grpSpPr>
          <a:xfrm>
            <a:off x="1267386" y="1822251"/>
            <a:ext cx="355258" cy="355288"/>
            <a:chOff x="-50134375" y="3550975"/>
            <a:chExt cx="300100" cy="300125"/>
          </a:xfrm>
        </p:grpSpPr>
        <p:sp>
          <p:nvSpPr>
            <p:cNvPr id="6813" name="Google Shape;6813;p62"/>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2"/>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62"/>
          <p:cNvGrpSpPr/>
          <p:nvPr/>
        </p:nvGrpSpPr>
        <p:grpSpPr>
          <a:xfrm>
            <a:off x="1267386" y="2259783"/>
            <a:ext cx="355258" cy="355051"/>
            <a:chOff x="-50134375" y="3920575"/>
            <a:chExt cx="300100" cy="299925"/>
          </a:xfrm>
        </p:grpSpPr>
        <p:sp>
          <p:nvSpPr>
            <p:cNvPr id="6816" name="Google Shape;6816;p62"/>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2"/>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2"/>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62"/>
          <p:cNvGrpSpPr/>
          <p:nvPr/>
        </p:nvGrpSpPr>
        <p:grpSpPr>
          <a:xfrm>
            <a:off x="3478110" y="1407358"/>
            <a:ext cx="357123" cy="355258"/>
            <a:chOff x="-48262200" y="3200500"/>
            <a:chExt cx="301675" cy="300100"/>
          </a:xfrm>
        </p:grpSpPr>
        <p:sp>
          <p:nvSpPr>
            <p:cNvPr id="6820" name="Google Shape;6820;p62"/>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2"/>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2"/>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2"/>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2"/>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2"/>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2"/>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2"/>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2"/>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2"/>
          <p:cNvGrpSpPr/>
          <p:nvPr/>
        </p:nvGrpSpPr>
        <p:grpSpPr>
          <a:xfrm>
            <a:off x="3507483" y="1844447"/>
            <a:ext cx="298377" cy="354519"/>
            <a:chOff x="-48233050" y="3569725"/>
            <a:chExt cx="252050" cy="299475"/>
          </a:xfrm>
        </p:grpSpPr>
        <p:sp>
          <p:nvSpPr>
            <p:cNvPr id="6830" name="Google Shape;6830;p62"/>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2"/>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2"/>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62"/>
          <p:cNvGrpSpPr/>
          <p:nvPr/>
        </p:nvGrpSpPr>
        <p:grpSpPr>
          <a:xfrm>
            <a:off x="3531248" y="2278191"/>
            <a:ext cx="250847" cy="358070"/>
            <a:chOff x="-48216525" y="3936125"/>
            <a:chExt cx="211900" cy="302475"/>
          </a:xfrm>
        </p:grpSpPr>
        <p:sp>
          <p:nvSpPr>
            <p:cNvPr id="6834" name="Google Shape;6834;p62"/>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2"/>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2"/>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2"/>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62"/>
          <p:cNvGrpSpPr/>
          <p:nvPr/>
        </p:nvGrpSpPr>
        <p:grpSpPr>
          <a:xfrm>
            <a:off x="2186966" y="2753261"/>
            <a:ext cx="355258" cy="355288"/>
            <a:chOff x="-46410500" y="3201275"/>
            <a:chExt cx="300100" cy="300125"/>
          </a:xfrm>
        </p:grpSpPr>
        <p:sp>
          <p:nvSpPr>
            <p:cNvPr id="6839" name="Google Shape;6839;p62"/>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2"/>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2"/>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2"/>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2"/>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62"/>
          <p:cNvGrpSpPr/>
          <p:nvPr/>
        </p:nvGrpSpPr>
        <p:grpSpPr>
          <a:xfrm>
            <a:off x="2186966" y="3188692"/>
            <a:ext cx="355258" cy="356205"/>
            <a:chOff x="-46409700" y="3569100"/>
            <a:chExt cx="300100" cy="300900"/>
          </a:xfrm>
        </p:grpSpPr>
        <p:sp>
          <p:nvSpPr>
            <p:cNvPr id="6845" name="Google Shape;6845;p62"/>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2"/>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2"/>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2"/>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2"/>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2"/>
          <p:cNvGrpSpPr/>
          <p:nvPr/>
        </p:nvGrpSpPr>
        <p:grpSpPr>
          <a:xfrm>
            <a:off x="2174847" y="3624124"/>
            <a:ext cx="379497" cy="358070"/>
            <a:chOff x="-46422300" y="3936925"/>
            <a:chExt cx="320575" cy="302475"/>
          </a:xfrm>
        </p:grpSpPr>
        <p:sp>
          <p:nvSpPr>
            <p:cNvPr id="6851" name="Google Shape;6851;p62"/>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2"/>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62"/>
          <p:cNvGrpSpPr/>
          <p:nvPr/>
        </p:nvGrpSpPr>
        <p:grpSpPr>
          <a:xfrm>
            <a:off x="3952426" y="3178452"/>
            <a:ext cx="356205" cy="355258"/>
            <a:chOff x="-44914800" y="3560450"/>
            <a:chExt cx="300900" cy="300100"/>
          </a:xfrm>
        </p:grpSpPr>
        <p:sp>
          <p:nvSpPr>
            <p:cNvPr id="6854" name="Google Shape;6854;p62"/>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2"/>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2"/>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2"/>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2"/>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62"/>
          <p:cNvGrpSpPr/>
          <p:nvPr/>
        </p:nvGrpSpPr>
        <p:grpSpPr>
          <a:xfrm>
            <a:off x="1707478" y="1387086"/>
            <a:ext cx="354311" cy="354104"/>
            <a:chOff x="-49764975" y="3183375"/>
            <a:chExt cx="299300" cy="299125"/>
          </a:xfrm>
        </p:grpSpPr>
        <p:sp>
          <p:nvSpPr>
            <p:cNvPr id="6860" name="Google Shape;6860;p62"/>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2"/>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2"/>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2"/>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2"/>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2"/>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2"/>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2"/>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2"/>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9" name="Google Shape;6869;p62"/>
          <p:cNvGrpSpPr/>
          <p:nvPr/>
        </p:nvGrpSpPr>
        <p:grpSpPr>
          <a:xfrm>
            <a:off x="1707478" y="1822547"/>
            <a:ext cx="354311" cy="355909"/>
            <a:chOff x="-49764975" y="3551225"/>
            <a:chExt cx="299300" cy="300650"/>
          </a:xfrm>
        </p:grpSpPr>
        <p:sp>
          <p:nvSpPr>
            <p:cNvPr id="6870" name="Google Shape;6870;p62"/>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2"/>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2"/>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2"/>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2"/>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2"/>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2"/>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2"/>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2"/>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2"/>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2"/>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62"/>
          <p:cNvGrpSpPr/>
          <p:nvPr/>
        </p:nvGrpSpPr>
        <p:grpSpPr>
          <a:xfrm>
            <a:off x="1705140" y="2259310"/>
            <a:ext cx="358987" cy="355525"/>
            <a:chOff x="-49766550" y="3920175"/>
            <a:chExt cx="303250" cy="300325"/>
          </a:xfrm>
        </p:grpSpPr>
        <p:sp>
          <p:nvSpPr>
            <p:cNvPr id="6882" name="Google Shape;6882;p62"/>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2"/>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2"/>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2"/>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62"/>
          <p:cNvGrpSpPr/>
          <p:nvPr/>
        </p:nvGrpSpPr>
        <p:grpSpPr>
          <a:xfrm>
            <a:off x="3920671" y="1407358"/>
            <a:ext cx="357123" cy="354341"/>
            <a:chOff x="-47892800" y="3200500"/>
            <a:chExt cx="301675" cy="299325"/>
          </a:xfrm>
        </p:grpSpPr>
        <p:sp>
          <p:nvSpPr>
            <p:cNvPr id="6887" name="Google Shape;6887;p62"/>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2"/>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2"/>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2"/>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2"/>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2"/>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2"/>
          <p:cNvGrpSpPr/>
          <p:nvPr/>
        </p:nvGrpSpPr>
        <p:grpSpPr>
          <a:xfrm>
            <a:off x="3984537" y="1843707"/>
            <a:ext cx="229391" cy="355258"/>
            <a:chOff x="-47839250" y="3569100"/>
            <a:chExt cx="193775" cy="300100"/>
          </a:xfrm>
        </p:grpSpPr>
        <p:sp>
          <p:nvSpPr>
            <p:cNvPr id="6894" name="Google Shape;6894;p62"/>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2"/>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2"/>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2"/>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2"/>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2"/>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2"/>
          <p:cNvGrpSpPr/>
          <p:nvPr/>
        </p:nvGrpSpPr>
        <p:grpSpPr>
          <a:xfrm>
            <a:off x="3921603" y="2280056"/>
            <a:ext cx="355258" cy="356205"/>
            <a:chOff x="-47892800" y="3937700"/>
            <a:chExt cx="300100" cy="300900"/>
          </a:xfrm>
        </p:grpSpPr>
        <p:sp>
          <p:nvSpPr>
            <p:cNvPr id="6901" name="Google Shape;6901;p62"/>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2"/>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2"/>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2"/>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2"/>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2"/>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2"/>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2"/>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2"/>
          <p:cNvGrpSpPr/>
          <p:nvPr/>
        </p:nvGrpSpPr>
        <p:grpSpPr>
          <a:xfrm>
            <a:off x="2626898" y="2773770"/>
            <a:ext cx="355258" cy="311458"/>
            <a:chOff x="-46042675" y="3218600"/>
            <a:chExt cx="300100" cy="263100"/>
          </a:xfrm>
        </p:grpSpPr>
        <p:sp>
          <p:nvSpPr>
            <p:cNvPr id="6910" name="Google Shape;6910;p62"/>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2"/>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2"/>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2"/>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2"/>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2"/>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62"/>
          <p:cNvGrpSpPr/>
          <p:nvPr/>
        </p:nvGrpSpPr>
        <p:grpSpPr>
          <a:xfrm>
            <a:off x="2626898" y="3188219"/>
            <a:ext cx="355258" cy="323118"/>
            <a:chOff x="-46042675" y="3568700"/>
            <a:chExt cx="300100" cy="272950"/>
          </a:xfrm>
        </p:grpSpPr>
        <p:sp>
          <p:nvSpPr>
            <p:cNvPr id="6917" name="Google Shape;6917;p62"/>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2"/>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2"/>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2"/>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62"/>
          <p:cNvGrpSpPr/>
          <p:nvPr/>
        </p:nvGrpSpPr>
        <p:grpSpPr>
          <a:xfrm>
            <a:off x="2668849" y="3625189"/>
            <a:ext cx="271357" cy="356057"/>
            <a:chOff x="-46007225" y="3937825"/>
            <a:chExt cx="229225" cy="300775"/>
          </a:xfrm>
        </p:grpSpPr>
        <p:sp>
          <p:nvSpPr>
            <p:cNvPr id="6922" name="Google Shape;6922;p62"/>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2"/>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2"/>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2"/>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2"/>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2"/>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2"/>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2"/>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2"/>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2"/>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2"/>
          <p:cNvGrpSpPr/>
          <p:nvPr/>
        </p:nvGrpSpPr>
        <p:grpSpPr>
          <a:xfrm>
            <a:off x="3974341" y="3615275"/>
            <a:ext cx="312375" cy="357596"/>
            <a:chOff x="-44895900" y="3929450"/>
            <a:chExt cx="263875" cy="302075"/>
          </a:xfrm>
        </p:grpSpPr>
        <p:sp>
          <p:nvSpPr>
            <p:cNvPr id="6933" name="Google Shape;6933;p62"/>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2"/>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2"/>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2"/>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2"/>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2"/>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2"/>
          <p:cNvGrpSpPr/>
          <p:nvPr/>
        </p:nvGrpSpPr>
        <p:grpSpPr>
          <a:xfrm>
            <a:off x="2148160" y="1398036"/>
            <a:ext cx="356205" cy="332885"/>
            <a:chOff x="-49397175" y="3192625"/>
            <a:chExt cx="300900" cy="281200"/>
          </a:xfrm>
        </p:grpSpPr>
        <p:sp>
          <p:nvSpPr>
            <p:cNvPr id="6940" name="Google Shape;6940;p62"/>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2"/>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2"/>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2"/>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2"/>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2"/>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2"/>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2"/>
          <p:cNvGrpSpPr/>
          <p:nvPr/>
        </p:nvGrpSpPr>
        <p:grpSpPr>
          <a:xfrm>
            <a:off x="2174263" y="1822251"/>
            <a:ext cx="304000" cy="356205"/>
            <a:chOff x="-49375900" y="3550975"/>
            <a:chExt cx="256800" cy="300900"/>
          </a:xfrm>
        </p:grpSpPr>
        <p:sp>
          <p:nvSpPr>
            <p:cNvPr id="6948" name="Google Shape;6948;p62"/>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2"/>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2"/>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2"/>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2"/>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2"/>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2"/>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2"/>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2"/>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2"/>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2"/>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62"/>
          <p:cNvGrpSpPr/>
          <p:nvPr/>
        </p:nvGrpSpPr>
        <p:grpSpPr>
          <a:xfrm>
            <a:off x="2169616" y="2259546"/>
            <a:ext cx="313293" cy="356205"/>
            <a:chOff x="-49378250" y="3920375"/>
            <a:chExt cx="264650" cy="300900"/>
          </a:xfrm>
        </p:grpSpPr>
        <p:sp>
          <p:nvSpPr>
            <p:cNvPr id="6960" name="Google Shape;6960;p62"/>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2"/>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2"/>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2"/>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2"/>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2"/>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2"/>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62"/>
          <p:cNvGrpSpPr/>
          <p:nvPr/>
        </p:nvGrpSpPr>
        <p:grpSpPr>
          <a:xfrm>
            <a:off x="888604" y="2752344"/>
            <a:ext cx="312375" cy="357123"/>
            <a:chOff x="-47505300" y="3200500"/>
            <a:chExt cx="263875" cy="301675"/>
          </a:xfrm>
        </p:grpSpPr>
        <p:sp>
          <p:nvSpPr>
            <p:cNvPr id="6968" name="Google Shape;6968;p62"/>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2"/>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2"/>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2"/>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2"/>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2"/>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2"/>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2"/>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2"/>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2"/>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2"/>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2"/>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2"/>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62"/>
          <p:cNvGrpSpPr/>
          <p:nvPr/>
        </p:nvGrpSpPr>
        <p:grpSpPr>
          <a:xfrm>
            <a:off x="866704" y="3188692"/>
            <a:ext cx="356176" cy="355051"/>
            <a:chOff x="-47524975" y="3569100"/>
            <a:chExt cx="300875" cy="299925"/>
          </a:xfrm>
        </p:grpSpPr>
        <p:sp>
          <p:nvSpPr>
            <p:cNvPr id="6982" name="Google Shape;6982;p62"/>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2"/>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2"/>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2"/>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2"/>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2"/>
          <p:cNvGrpSpPr/>
          <p:nvPr/>
        </p:nvGrpSpPr>
        <p:grpSpPr>
          <a:xfrm>
            <a:off x="867162" y="3667954"/>
            <a:ext cx="355258" cy="270410"/>
            <a:chOff x="-47523400" y="3973950"/>
            <a:chExt cx="300100" cy="228425"/>
          </a:xfrm>
        </p:grpSpPr>
        <p:sp>
          <p:nvSpPr>
            <p:cNvPr id="6988" name="Google Shape;6988;p62"/>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2"/>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2"/>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2"/>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2"/>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62"/>
          <p:cNvGrpSpPr/>
          <p:nvPr/>
        </p:nvGrpSpPr>
        <p:grpSpPr>
          <a:xfrm>
            <a:off x="3072283" y="2750953"/>
            <a:ext cx="354341" cy="357596"/>
            <a:chOff x="-45673275" y="3199325"/>
            <a:chExt cx="299325" cy="302075"/>
          </a:xfrm>
        </p:grpSpPr>
        <p:sp>
          <p:nvSpPr>
            <p:cNvPr id="6994" name="Google Shape;6994;p62"/>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2"/>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2"/>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2"/>
          <p:cNvGrpSpPr/>
          <p:nvPr/>
        </p:nvGrpSpPr>
        <p:grpSpPr>
          <a:xfrm>
            <a:off x="3071351" y="3209202"/>
            <a:ext cx="356205" cy="314240"/>
            <a:chOff x="-45674075" y="3586425"/>
            <a:chExt cx="300900" cy="265450"/>
          </a:xfrm>
        </p:grpSpPr>
        <p:sp>
          <p:nvSpPr>
            <p:cNvPr id="6998" name="Google Shape;6998;p62"/>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2"/>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62"/>
          <p:cNvGrpSpPr/>
          <p:nvPr/>
        </p:nvGrpSpPr>
        <p:grpSpPr>
          <a:xfrm>
            <a:off x="3072283" y="3625041"/>
            <a:ext cx="354341" cy="356205"/>
            <a:chOff x="-45673275" y="3937700"/>
            <a:chExt cx="299325" cy="300900"/>
          </a:xfrm>
        </p:grpSpPr>
        <p:sp>
          <p:nvSpPr>
            <p:cNvPr id="7001" name="Google Shape;7001;p62"/>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2"/>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2"/>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2"/>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2"/>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2"/>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62"/>
          <p:cNvGrpSpPr/>
          <p:nvPr/>
        </p:nvGrpSpPr>
        <p:grpSpPr>
          <a:xfrm>
            <a:off x="2186449" y="4117825"/>
            <a:ext cx="356205" cy="356205"/>
            <a:chOff x="-44512325" y="3176075"/>
            <a:chExt cx="300900" cy="300900"/>
          </a:xfrm>
        </p:grpSpPr>
        <p:sp>
          <p:nvSpPr>
            <p:cNvPr id="7008" name="Google Shape;7008;p62"/>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2"/>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2"/>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2"/>
          <p:cNvGrpSpPr/>
          <p:nvPr/>
        </p:nvGrpSpPr>
        <p:grpSpPr>
          <a:xfrm>
            <a:off x="2589789" y="1386849"/>
            <a:ext cx="354341" cy="354341"/>
            <a:chOff x="-49027775" y="3183175"/>
            <a:chExt cx="299325" cy="299325"/>
          </a:xfrm>
        </p:grpSpPr>
        <p:sp>
          <p:nvSpPr>
            <p:cNvPr id="7012" name="Google Shape;7012;p62"/>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62"/>
          <p:cNvGrpSpPr/>
          <p:nvPr/>
        </p:nvGrpSpPr>
        <p:grpSpPr>
          <a:xfrm>
            <a:off x="2589330" y="1822251"/>
            <a:ext cx="355258" cy="357152"/>
            <a:chOff x="-49027775" y="3550975"/>
            <a:chExt cx="300100" cy="301700"/>
          </a:xfrm>
        </p:grpSpPr>
        <p:sp>
          <p:nvSpPr>
            <p:cNvPr id="7017" name="Google Shape;7017;p62"/>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2"/>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2"/>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2"/>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2"/>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2"/>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2"/>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2"/>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2"/>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2"/>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62"/>
          <p:cNvGrpSpPr/>
          <p:nvPr/>
        </p:nvGrpSpPr>
        <p:grpSpPr>
          <a:xfrm>
            <a:off x="2587406" y="2259310"/>
            <a:ext cx="359106" cy="355525"/>
            <a:chOff x="-49031025" y="3920175"/>
            <a:chExt cx="303350" cy="300325"/>
          </a:xfrm>
        </p:grpSpPr>
        <p:sp>
          <p:nvSpPr>
            <p:cNvPr id="7028" name="Google Shape;7028;p62"/>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2"/>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2"/>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2"/>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2"/>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2"/>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62"/>
          <p:cNvGrpSpPr/>
          <p:nvPr/>
        </p:nvGrpSpPr>
        <p:grpSpPr>
          <a:xfrm>
            <a:off x="1303511" y="2752344"/>
            <a:ext cx="356176" cy="354341"/>
            <a:chOff x="-47155575" y="3200500"/>
            <a:chExt cx="300875" cy="299325"/>
          </a:xfrm>
        </p:grpSpPr>
        <p:sp>
          <p:nvSpPr>
            <p:cNvPr id="7035" name="Google Shape;7035;p62"/>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2"/>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2"/>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2"/>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2"/>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2"/>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62"/>
          <p:cNvGrpSpPr/>
          <p:nvPr/>
        </p:nvGrpSpPr>
        <p:grpSpPr>
          <a:xfrm>
            <a:off x="1303970" y="3188692"/>
            <a:ext cx="355258" cy="355258"/>
            <a:chOff x="-47154800" y="3569100"/>
            <a:chExt cx="300100" cy="300100"/>
          </a:xfrm>
        </p:grpSpPr>
        <p:sp>
          <p:nvSpPr>
            <p:cNvPr id="7042" name="Google Shape;7042;p62"/>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2"/>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2"/>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2"/>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2"/>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2"/>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8" name="Google Shape;7048;p62"/>
          <p:cNvGrpSpPr/>
          <p:nvPr/>
        </p:nvGrpSpPr>
        <p:grpSpPr>
          <a:xfrm>
            <a:off x="1304443" y="3626905"/>
            <a:ext cx="354311" cy="353423"/>
            <a:chOff x="-47154000" y="3939275"/>
            <a:chExt cx="299300" cy="298550"/>
          </a:xfrm>
        </p:grpSpPr>
        <p:sp>
          <p:nvSpPr>
            <p:cNvPr id="7049" name="Google Shape;7049;p62"/>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2"/>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2"/>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2"/>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62"/>
          <p:cNvGrpSpPr/>
          <p:nvPr/>
        </p:nvGrpSpPr>
        <p:grpSpPr>
          <a:xfrm>
            <a:off x="3529733" y="2752344"/>
            <a:ext cx="312375" cy="354341"/>
            <a:chOff x="-45286550" y="3200500"/>
            <a:chExt cx="263875" cy="299325"/>
          </a:xfrm>
        </p:grpSpPr>
        <p:sp>
          <p:nvSpPr>
            <p:cNvPr id="7054" name="Google Shape;7054;p62"/>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2"/>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2"/>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62"/>
          <p:cNvGrpSpPr/>
          <p:nvPr/>
        </p:nvGrpSpPr>
        <p:grpSpPr>
          <a:xfrm>
            <a:off x="3529733" y="3189639"/>
            <a:ext cx="312375" cy="354311"/>
            <a:chOff x="-45286550" y="3569900"/>
            <a:chExt cx="263875" cy="299300"/>
          </a:xfrm>
        </p:grpSpPr>
        <p:sp>
          <p:nvSpPr>
            <p:cNvPr id="7058" name="Google Shape;7058;p62"/>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2"/>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2"/>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2"/>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2"/>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2"/>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62"/>
          <p:cNvGrpSpPr/>
          <p:nvPr/>
        </p:nvGrpSpPr>
        <p:grpSpPr>
          <a:xfrm>
            <a:off x="3540920" y="3625988"/>
            <a:ext cx="290001" cy="355258"/>
            <a:chOff x="-45277900" y="3938500"/>
            <a:chExt cx="244975" cy="300100"/>
          </a:xfrm>
        </p:grpSpPr>
        <p:sp>
          <p:nvSpPr>
            <p:cNvPr id="7065" name="Google Shape;7065;p62"/>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2"/>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2"/>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2"/>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62"/>
          <p:cNvGrpSpPr/>
          <p:nvPr/>
        </p:nvGrpSpPr>
        <p:grpSpPr>
          <a:xfrm>
            <a:off x="2626869" y="4095090"/>
            <a:ext cx="355258" cy="355258"/>
            <a:chOff x="-44502875" y="3576975"/>
            <a:chExt cx="300100" cy="300100"/>
          </a:xfrm>
        </p:grpSpPr>
        <p:sp>
          <p:nvSpPr>
            <p:cNvPr id="7070" name="Google Shape;7070;p62"/>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2"/>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2"/>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62"/>
          <p:cNvGrpSpPr/>
          <p:nvPr/>
        </p:nvGrpSpPr>
        <p:grpSpPr>
          <a:xfrm>
            <a:off x="4835456" y="1828361"/>
            <a:ext cx="356196" cy="354670"/>
            <a:chOff x="-13946200" y="3647075"/>
            <a:chExt cx="353650" cy="352100"/>
          </a:xfrm>
        </p:grpSpPr>
        <p:sp>
          <p:nvSpPr>
            <p:cNvPr id="7074" name="Google Shape;7074;p6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62"/>
          <p:cNvGrpSpPr/>
          <p:nvPr/>
        </p:nvGrpSpPr>
        <p:grpSpPr>
          <a:xfrm>
            <a:off x="6618849" y="1387844"/>
            <a:ext cx="357002" cy="354267"/>
            <a:chOff x="-12163025" y="3214275"/>
            <a:chExt cx="354450" cy="351700"/>
          </a:xfrm>
        </p:grpSpPr>
        <p:sp>
          <p:nvSpPr>
            <p:cNvPr id="7081" name="Google Shape;7081;p6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62"/>
          <p:cNvGrpSpPr/>
          <p:nvPr/>
        </p:nvGrpSpPr>
        <p:grpSpPr>
          <a:xfrm>
            <a:off x="6619629" y="1827581"/>
            <a:ext cx="355441" cy="356232"/>
            <a:chOff x="-12160675" y="3647875"/>
            <a:chExt cx="352900" cy="353650"/>
          </a:xfrm>
        </p:grpSpPr>
        <p:sp>
          <p:nvSpPr>
            <p:cNvPr id="7085" name="Google Shape;7085;p6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2"/>
          <p:cNvGrpSpPr/>
          <p:nvPr/>
        </p:nvGrpSpPr>
        <p:grpSpPr>
          <a:xfrm>
            <a:off x="6630345" y="2272036"/>
            <a:ext cx="354635" cy="356232"/>
            <a:chOff x="-12160675" y="4081850"/>
            <a:chExt cx="352100" cy="353650"/>
          </a:xfrm>
        </p:grpSpPr>
        <p:sp>
          <p:nvSpPr>
            <p:cNvPr id="7093" name="Google Shape;7093;p6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62"/>
          <p:cNvGrpSpPr/>
          <p:nvPr/>
        </p:nvGrpSpPr>
        <p:grpSpPr>
          <a:xfrm>
            <a:off x="4835311" y="2746480"/>
            <a:ext cx="355416" cy="355652"/>
            <a:chOff x="-10391650" y="3180600"/>
            <a:chExt cx="352875" cy="353075"/>
          </a:xfrm>
        </p:grpSpPr>
        <p:sp>
          <p:nvSpPr>
            <p:cNvPr id="7100" name="Google Shape;7100;p6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2"/>
          <p:cNvGrpSpPr/>
          <p:nvPr/>
        </p:nvGrpSpPr>
        <p:grpSpPr>
          <a:xfrm>
            <a:off x="4835310" y="3223278"/>
            <a:ext cx="354635" cy="353890"/>
            <a:chOff x="-10390875" y="3616350"/>
            <a:chExt cx="352100" cy="351325"/>
          </a:xfrm>
        </p:grpSpPr>
        <p:sp>
          <p:nvSpPr>
            <p:cNvPr id="7107" name="Google Shape;7107;p6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62"/>
          <p:cNvGrpSpPr/>
          <p:nvPr/>
        </p:nvGrpSpPr>
        <p:grpSpPr>
          <a:xfrm>
            <a:off x="7502285" y="2747943"/>
            <a:ext cx="312585" cy="354670"/>
            <a:chOff x="-10370400" y="4049550"/>
            <a:chExt cx="310350" cy="352100"/>
          </a:xfrm>
        </p:grpSpPr>
        <p:sp>
          <p:nvSpPr>
            <p:cNvPr id="7111" name="Google Shape;7111;p6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2"/>
          <p:cNvGrpSpPr/>
          <p:nvPr/>
        </p:nvGrpSpPr>
        <p:grpSpPr>
          <a:xfrm>
            <a:off x="6606541" y="2746884"/>
            <a:ext cx="379236" cy="354847"/>
            <a:chOff x="-8674650" y="3210975"/>
            <a:chExt cx="376525" cy="352275"/>
          </a:xfrm>
        </p:grpSpPr>
        <p:sp>
          <p:nvSpPr>
            <p:cNvPr id="7117" name="Google Shape;7117;p6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2"/>
          <p:cNvGrpSpPr/>
          <p:nvPr/>
        </p:nvGrpSpPr>
        <p:grpSpPr>
          <a:xfrm>
            <a:off x="5278038" y="1828361"/>
            <a:ext cx="356221" cy="354670"/>
            <a:chOff x="-13512225" y="3647075"/>
            <a:chExt cx="353675" cy="352100"/>
          </a:xfrm>
        </p:grpSpPr>
        <p:sp>
          <p:nvSpPr>
            <p:cNvPr id="7124" name="Google Shape;7124;p6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62"/>
          <p:cNvGrpSpPr/>
          <p:nvPr/>
        </p:nvGrpSpPr>
        <p:grpSpPr>
          <a:xfrm>
            <a:off x="5288351" y="2272427"/>
            <a:ext cx="356221" cy="355451"/>
            <a:chOff x="-13512225" y="4080275"/>
            <a:chExt cx="353675" cy="352875"/>
          </a:xfrm>
        </p:grpSpPr>
        <p:sp>
          <p:nvSpPr>
            <p:cNvPr id="7135" name="Google Shape;7135;p6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2"/>
          <p:cNvGrpSpPr/>
          <p:nvPr/>
        </p:nvGrpSpPr>
        <p:grpSpPr>
          <a:xfrm>
            <a:off x="7061431" y="1419788"/>
            <a:ext cx="356196" cy="290379"/>
            <a:chOff x="-11728250" y="3245400"/>
            <a:chExt cx="353650" cy="288275"/>
          </a:xfrm>
        </p:grpSpPr>
        <p:sp>
          <p:nvSpPr>
            <p:cNvPr id="7147" name="Google Shape;7147;p6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62"/>
          <p:cNvGrpSpPr/>
          <p:nvPr/>
        </p:nvGrpSpPr>
        <p:grpSpPr>
          <a:xfrm>
            <a:off x="7093939" y="2272427"/>
            <a:ext cx="311804" cy="355451"/>
            <a:chOff x="-11703850" y="4081850"/>
            <a:chExt cx="309575" cy="352875"/>
          </a:xfrm>
        </p:grpSpPr>
        <p:sp>
          <p:nvSpPr>
            <p:cNvPr id="7153" name="Google Shape;7153;p6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2"/>
          <p:cNvGrpSpPr/>
          <p:nvPr/>
        </p:nvGrpSpPr>
        <p:grpSpPr>
          <a:xfrm>
            <a:off x="5282595" y="2746580"/>
            <a:ext cx="357002" cy="355451"/>
            <a:chOff x="-9958475" y="3180025"/>
            <a:chExt cx="354450" cy="352875"/>
          </a:xfrm>
        </p:grpSpPr>
        <p:sp>
          <p:nvSpPr>
            <p:cNvPr id="7162" name="Google Shape;7162;p6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62"/>
          <p:cNvGrpSpPr/>
          <p:nvPr/>
        </p:nvGrpSpPr>
        <p:grpSpPr>
          <a:xfrm>
            <a:off x="5291722" y="3222561"/>
            <a:ext cx="337966" cy="355325"/>
            <a:chOff x="-9949025" y="3615575"/>
            <a:chExt cx="335550" cy="352750"/>
          </a:xfrm>
        </p:grpSpPr>
        <p:sp>
          <p:nvSpPr>
            <p:cNvPr id="7166" name="Google Shape;7166;p6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2"/>
          <p:cNvGrpSpPr/>
          <p:nvPr/>
        </p:nvGrpSpPr>
        <p:grpSpPr>
          <a:xfrm>
            <a:off x="7926568" y="2746067"/>
            <a:ext cx="360175" cy="358423"/>
            <a:chOff x="-9961625" y="4048175"/>
            <a:chExt cx="357600" cy="355825"/>
          </a:xfrm>
        </p:grpSpPr>
        <p:sp>
          <p:nvSpPr>
            <p:cNvPr id="7170" name="Google Shape;7170;p6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2"/>
          <p:cNvGrpSpPr/>
          <p:nvPr/>
        </p:nvGrpSpPr>
        <p:grpSpPr>
          <a:xfrm>
            <a:off x="6613289" y="3221579"/>
            <a:ext cx="364959" cy="357289"/>
            <a:chOff x="-8680950" y="3624225"/>
            <a:chExt cx="362350" cy="354700"/>
          </a:xfrm>
        </p:grpSpPr>
        <p:sp>
          <p:nvSpPr>
            <p:cNvPr id="7177" name="Google Shape;7177;p6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62"/>
          <p:cNvGrpSpPr/>
          <p:nvPr/>
        </p:nvGrpSpPr>
        <p:grpSpPr>
          <a:xfrm>
            <a:off x="5749533" y="1387239"/>
            <a:ext cx="313365" cy="355476"/>
            <a:chOff x="-13056975" y="3212300"/>
            <a:chExt cx="311125" cy="352900"/>
          </a:xfrm>
        </p:grpSpPr>
        <p:sp>
          <p:nvSpPr>
            <p:cNvPr id="7184" name="Google Shape;7184;p6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62"/>
          <p:cNvGrpSpPr/>
          <p:nvPr/>
        </p:nvGrpSpPr>
        <p:grpSpPr>
          <a:xfrm>
            <a:off x="5726921" y="1828034"/>
            <a:ext cx="358588" cy="355325"/>
            <a:chOff x="-13077450" y="3647075"/>
            <a:chExt cx="356025" cy="352750"/>
          </a:xfrm>
        </p:grpSpPr>
        <p:sp>
          <p:nvSpPr>
            <p:cNvPr id="7189" name="Google Shape;7189;p6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62"/>
          <p:cNvGrpSpPr/>
          <p:nvPr/>
        </p:nvGrpSpPr>
        <p:grpSpPr>
          <a:xfrm>
            <a:off x="5738027" y="2271633"/>
            <a:ext cx="357002" cy="357037"/>
            <a:chOff x="-13079025" y="4079475"/>
            <a:chExt cx="354450" cy="354450"/>
          </a:xfrm>
        </p:grpSpPr>
        <p:sp>
          <p:nvSpPr>
            <p:cNvPr id="7193" name="Google Shape;7193;p6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62"/>
          <p:cNvGrpSpPr/>
          <p:nvPr/>
        </p:nvGrpSpPr>
        <p:grpSpPr>
          <a:xfrm>
            <a:off x="7511094" y="1387642"/>
            <a:ext cx="356221" cy="354670"/>
            <a:chOff x="-11292700" y="3213875"/>
            <a:chExt cx="353675" cy="352100"/>
          </a:xfrm>
        </p:grpSpPr>
        <p:sp>
          <p:nvSpPr>
            <p:cNvPr id="7198" name="Google Shape;7198;p6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62"/>
          <p:cNvGrpSpPr/>
          <p:nvPr/>
        </p:nvGrpSpPr>
        <p:grpSpPr>
          <a:xfrm>
            <a:off x="7505152" y="1827581"/>
            <a:ext cx="368106" cy="356232"/>
            <a:chOff x="-11299000" y="3647875"/>
            <a:chExt cx="365475" cy="353650"/>
          </a:xfrm>
        </p:grpSpPr>
        <p:sp>
          <p:nvSpPr>
            <p:cNvPr id="7206" name="Google Shape;7206;p6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62"/>
          <p:cNvGrpSpPr/>
          <p:nvPr/>
        </p:nvGrpSpPr>
        <p:grpSpPr>
          <a:xfrm>
            <a:off x="7520614" y="2283532"/>
            <a:ext cx="357808" cy="333240"/>
            <a:chOff x="-11295075" y="4092875"/>
            <a:chExt cx="355250" cy="330825"/>
          </a:xfrm>
        </p:grpSpPr>
        <p:sp>
          <p:nvSpPr>
            <p:cNvPr id="7213" name="Google Shape;7213;p6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62"/>
          <p:cNvGrpSpPr/>
          <p:nvPr/>
        </p:nvGrpSpPr>
        <p:grpSpPr>
          <a:xfrm>
            <a:off x="5746214" y="2746580"/>
            <a:ext cx="312585" cy="355451"/>
            <a:chOff x="-9500075" y="3180800"/>
            <a:chExt cx="310350" cy="352875"/>
          </a:xfrm>
        </p:grpSpPr>
        <p:sp>
          <p:nvSpPr>
            <p:cNvPr id="7219" name="Google Shape;7219;p6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62"/>
          <p:cNvGrpSpPr/>
          <p:nvPr/>
        </p:nvGrpSpPr>
        <p:grpSpPr>
          <a:xfrm>
            <a:off x="5724005" y="3222095"/>
            <a:ext cx="356221" cy="356257"/>
            <a:chOff x="-9523700" y="3614000"/>
            <a:chExt cx="353675" cy="353675"/>
          </a:xfrm>
        </p:grpSpPr>
        <p:sp>
          <p:nvSpPr>
            <p:cNvPr id="7229" name="Google Shape;7229;p6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62"/>
          <p:cNvGrpSpPr/>
          <p:nvPr/>
        </p:nvGrpSpPr>
        <p:grpSpPr>
          <a:xfrm>
            <a:off x="7508956" y="3244737"/>
            <a:ext cx="356221" cy="354670"/>
            <a:chOff x="-9523700" y="4049550"/>
            <a:chExt cx="353675" cy="352100"/>
          </a:xfrm>
        </p:grpSpPr>
        <p:sp>
          <p:nvSpPr>
            <p:cNvPr id="7239" name="Google Shape;7239;p6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6" name="Google Shape;7246;p62"/>
          <p:cNvGrpSpPr/>
          <p:nvPr/>
        </p:nvGrpSpPr>
        <p:grpSpPr>
          <a:xfrm>
            <a:off x="7065071" y="3244710"/>
            <a:ext cx="357002" cy="311029"/>
            <a:chOff x="-8209150" y="3659675"/>
            <a:chExt cx="354450" cy="308775"/>
          </a:xfrm>
        </p:grpSpPr>
        <p:sp>
          <p:nvSpPr>
            <p:cNvPr id="7247" name="Google Shape;7247;p6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2"/>
          <p:cNvGrpSpPr/>
          <p:nvPr/>
        </p:nvGrpSpPr>
        <p:grpSpPr>
          <a:xfrm>
            <a:off x="6178632" y="2273623"/>
            <a:ext cx="356221" cy="353059"/>
            <a:chOff x="-12643475" y="4081850"/>
            <a:chExt cx="353675" cy="350500"/>
          </a:xfrm>
        </p:grpSpPr>
        <p:sp>
          <p:nvSpPr>
            <p:cNvPr id="7254" name="Google Shape;7254;p6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8" name="Google Shape;7258;p62"/>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9" name="Google Shape;7259;p62"/>
          <p:cNvGrpSpPr/>
          <p:nvPr/>
        </p:nvGrpSpPr>
        <p:grpSpPr>
          <a:xfrm>
            <a:off x="7961232" y="2283532"/>
            <a:ext cx="356221" cy="333240"/>
            <a:chOff x="-10858725" y="4092875"/>
            <a:chExt cx="353675" cy="330825"/>
          </a:xfrm>
        </p:grpSpPr>
        <p:sp>
          <p:nvSpPr>
            <p:cNvPr id="7260" name="Google Shape;7260;p6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2"/>
          <p:cNvGrpSpPr/>
          <p:nvPr/>
        </p:nvGrpSpPr>
        <p:grpSpPr>
          <a:xfrm>
            <a:off x="6219755" y="3222498"/>
            <a:ext cx="252278" cy="355451"/>
            <a:chOff x="-9039300" y="3614000"/>
            <a:chExt cx="250475" cy="352875"/>
          </a:xfrm>
        </p:grpSpPr>
        <p:sp>
          <p:nvSpPr>
            <p:cNvPr id="7267" name="Google Shape;7267;p6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62"/>
          <p:cNvGrpSpPr/>
          <p:nvPr/>
        </p:nvGrpSpPr>
        <p:grpSpPr>
          <a:xfrm>
            <a:off x="7951721" y="3244737"/>
            <a:ext cx="354635" cy="354670"/>
            <a:chOff x="-9088150" y="4049550"/>
            <a:chExt cx="352100" cy="352100"/>
          </a:xfrm>
        </p:grpSpPr>
        <p:sp>
          <p:nvSpPr>
            <p:cNvPr id="7270" name="Google Shape;7270;p6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2"/>
          <p:cNvGrpSpPr/>
          <p:nvPr/>
        </p:nvGrpSpPr>
        <p:grpSpPr>
          <a:xfrm>
            <a:off x="7086085" y="2746970"/>
            <a:ext cx="315757" cy="354670"/>
            <a:chOff x="-8191825" y="3174500"/>
            <a:chExt cx="313500" cy="352100"/>
          </a:xfrm>
        </p:grpSpPr>
        <p:sp>
          <p:nvSpPr>
            <p:cNvPr id="7277" name="Google Shape;7277;p6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62"/>
          <p:cNvGrpSpPr/>
          <p:nvPr/>
        </p:nvGrpSpPr>
        <p:grpSpPr>
          <a:xfrm>
            <a:off x="4835443" y="1387491"/>
            <a:ext cx="356221" cy="354973"/>
            <a:chOff x="-13947000" y="3212800"/>
            <a:chExt cx="353675" cy="352400"/>
          </a:xfrm>
        </p:grpSpPr>
        <p:sp>
          <p:nvSpPr>
            <p:cNvPr id="7281" name="Google Shape;7281;p6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3" name="Google Shape;7283;p62"/>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4" name="Google Shape;7284;p62"/>
          <p:cNvGrpSpPr/>
          <p:nvPr/>
        </p:nvGrpSpPr>
        <p:grpSpPr>
          <a:xfrm>
            <a:off x="5278038" y="1386849"/>
            <a:ext cx="356221" cy="356257"/>
            <a:chOff x="-13512225" y="3211525"/>
            <a:chExt cx="353675" cy="353675"/>
          </a:xfrm>
        </p:grpSpPr>
        <p:sp>
          <p:nvSpPr>
            <p:cNvPr id="7285" name="Google Shape;7285;p6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62"/>
          <p:cNvGrpSpPr/>
          <p:nvPr/>
        </p:nvGrpSpPr>
        <p:grpSpPr>
          <a:xfrm>
            <a:off x="6168320" y="1387239"/>
            <a:ext cx="356221" cy="355476"/>
            <a:chOff x="-12643475" y="3212300"/>
            <a:chExt cx="353675" cy="352900"/>
          </a:xfrm>
        </p:grpSpPr>
        <p:sp>
          <p:nvSpPr>
            <p:cNvPr id="7291" name="Google Shape;7291;p6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2"/>
          <p:cNvGrpSpPr/>
          <p:nvPr/>
        </p:nvGrpSpPr>
        <p:grpSpPr>
          <a:xfrm>
            <a:off x="6168320" y="1839013"/>
            <a:ext cx="356221" cy="333366"/>
            <a:chOff x="-12643475" y="3657325"/>
            <a:chExt cx="353675" cy="330950"/>
          </a:xfrm>
        </p:grpSpPr>
        <p:sp>
          <p:nvSpPr>
            <p:cNvPr id="7301" name="Google Shape;7301;p6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62"/>
          <p:cNvGrpSpPr/>
          <p:nvPr/>
        </p:nvGrpSpPr>
        <p:grpSpPr>
          <a:xfrm>
            <a:off x="7951322" y="1387642"/>
            <a:ext cx="355416" cy="354670"/>
            <a:chOff x="-10857925" y="3213875"/>
            <a:chExt cx="352875" cy="352100"/>
          </a:xfrm>
        </p:grpSpPr>
        <p:sp>
          <p:nvSpPr>
            <p:cNvPr id="7308" name="Google Shape;7308;p6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62"/>
          <p:cNvGrpSpPr/>
          <p:nvPr/>
        </p:nvGrpSpPr>
        <p:grpSpPr>
          <a:xfrm>
            <a:off x="6168237" y="2747071"/>
            <a:ext cx="356096" cy="354469"/>
            <a:chOff x="-9089725" y="3180200"/>
            <a:chExt cx="353550" cy="351900"/>
          </a:xfrm>
        </p:grpSpPr>
        <p:sp>
          <p:nvSpPr>
            <p:cNvPr id="7319" name="Google Shape;7319;p6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2"/>
          <p:cNvGrpSpPr/>
          <p:nvPr/>
        </p:nvGrpSpPr>
        <p:grpSpPr>
          <a:xfrm>
            <a:off x="7060235" y="1826875"/>
            <a:ext cx="358588" cy="357642"/>
            <a:chOff x="7083760" y="1971660"/>
            <a:chExt cx="358588" cy="357642"/>
          </a:xfrm>
        </p:grpSpPr>
        <p:sp>
          <p:nvSpPr>
            <p:cNvPr id="7322" name="Google Shape;7322;p62"/>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2"/>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2"/>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2"/>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4" name="Google Shape;7334;p6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335" name="Google Shape;7335;p6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39"/>
        <p:cNvGrpSpPr/>
        <p:nvPr/>
      </p:nvGrpSpPr>
      <p:grpSpPr>
        <a:xfrm>
          <a:off x="0" y="0"/>
          <a:ext cx="0" cy="0"/>
          <a:chOff x="0" y="0"/>
          <a:chExt cx="0" cy="0"/>
        </a:xfrm>
      </p:grpSpPr>
      <p:sp>
        <p:nvSpPr>
          <p:cNvPr id="7340" name="Google Shape;7340;p63"/>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1" name="Google Shape;7341;p63"/>
          <p:cNvGrpSpPr/>
          <p:nvPr/>
        </p:nvGrpSpPr>
        <p:grpSpPr>
          <a:xfrm>
            <a:off x="719610" y="2243507"/>
            <a:ext cx="452798" cy="449473"/>
            <a:chOff x="-21322300" y="3693325"/>
            <a:chExt cx="306400" cy="304150"/>
          </a:xfrm>
        </p:grpSpPr>
        <p:sp>
          <p:nvSpPr>
            <p:cNvPr id="7342" name="Google Shape;7342;p63"/>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3"/>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3"/>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3"/>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3"/>
          <p:cNvGrpSpPr/>
          <p:nvPr/>
        </p:nvGrpSpPr>
        <p:grpSpPr>
          <a:xfrm>
            <a:off x="719019" y="2810244"/>
            <a:ext cx="453980" cy="422540"/>
            <a:chOff x="-21322300" y="4077125"/>
            <a:chExt cx="307200" cy="285925"/>
          </a:xfrm>
        </p:grpSpPr>
        <p:sp>
          <p:nvSpPr>
            <p:cNvPr id="7347" name="Google Shape;7347;p63"/>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3"/>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3"/>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3"/>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3"/>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3"/>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3"/>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3"/>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3"/>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3"/>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3"/>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3"/>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63"/>
          <p:cNvGrpSpPr/>
          <p:nvPr/>
        </p:nvGrpSpPr>
        <p:grpSpPr>
          <a:xfrm>
            <a:off x="3496195" y="1689128"/>
            <a:ext cx="451653" cy="450212"/>
            <a:chOff x="-19394200" y="3333800"/>
            <a:chExt cx="305625" cy="304650"/>
          </a:xfrm>
        </p:grpSpPr>
        <p:sp>
          <p:nvSpPr>
            <p:cNvPr id="7360" name="Google Shape;7360;p63"/>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3"/>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3"/>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3"/>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3"/>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3"/>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3"/>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3"/>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3"/>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63"/>
          <p:cNvGrpSpPr/>
          <p:nvPr/>
        </p:nvGrpSpPr>
        <p:grpSpPr>
          <a:xfrm>
            <a:off x="3495032" y="2243580"/>
            <a:ext cx="453980" cy="449325"/>
            <a:chOff x="-19396575" y="3708500"/>
            <a:chExt cx="307200" cy="304050"/>
          </a:xfrm>
        </p:grpSpPr>
        <p:sp>
          <p:nvSpPr>
            <p:cNvPr id="7370" name="Google Shape;7370;p63"/>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3"/>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3"/>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63"/>
          <p:cNvGrpSpPr/>
          <p:nvPr/>
        </p:nvGrpSpPr>
        <p:grpSpPr>
          <a:xfrm>
            <a:off x="3489212" y="2796461"/>
            <a:ext cx="465618" cy="450101"/>
            <a:chOff x="-19394200" y="4084200"/>
            <a:chExt cx="315075" cy="304575"/>
          </a:xfrm>
        </p:grpSpPr>
        <p:sp>
          <p:nvSpPr>
            <p:cNvPr id="7374" name="Google Shape;7374;p63"/>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3"/>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3"/>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3"/>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3"/>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3"/>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3"/>
          <p:cNvGrpSpPr/>
          <p:nvPr/>
        </p:nvGrpSpPr>
        <p:grpSpPr>
          <a:xfrm>
            <a:off x="6294923" y="1689001"/>
            <a:ext cx="400447" cy="450470"/>
            <a:chOff x="-17526750" y="3309200"/>
            <a:chExt cx="270975" cy="304825"/>
          </a:xfrm>
        </p:grpSpPr>
        <p:sp>
          <p:nvSpPr>
            <p:cNvPr id="7381" name="Google Shape;7381;p63"/>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3"/>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3"/>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3"/>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3"/>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3"/>
          <p:cNvGrpSpPr/>
          <p:nvPr/>
        </p:nvGrpSpPr>
        <p:grpSpPr>
          <a:xfrm>
            <a:off x="6271075" y="2244173"/>
            <a:ext cx="448143" cy="448143"/>
            <a:chOff x="-17542500" y="3684100"/>
            <a:chExt cx="303250" cy="303250"/>
          </a:xfrm>
        </p:grpSpPr>
        <p:sp>
          <p:nvSpPr>
            <p:cNvPr id="7387" name="Google Shape;7387;p63"/>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3"/>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3"/>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3"/>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3"/>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3"/>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3"/>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63"/>
          <p:cNvGrpSpPr/>
          <p:nvPr/>
        </p:nvGrpSpPr>
        <p:grpSpPr>
          <a:xfrm>
            <a:off x="6270484" y="2810817"/>
            <a:ext cx="449325" cy="421395"/>
            <a:chOff x="-17542500" y="4068450"/>
            <a:chExt cx="304050" cy="285150"/>
          </a:xfrm>
        </p:grpSpPr>
        <p:sp>
          <p:nvSpPr>
            <p:cNvPr id="7395" name="Google Shape;7395;p63"/>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3"/>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3"/>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3"/>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3"/>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3"/>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3"/>
          <p:cNvGrpSpPr/>
          <p:nvPr/>
        </p:nvGrpSpPr>
        <p:grpSpPr>
          <a:xfrm>
            <a:off x="3500906" y="3342211"/>
            <a:ext cx="343404" cy="449325"/>
            <a:chOff x="-15652200" y="3335975"/>
            <a:chExt cx="232375" cy="304050"/>
          </a:xfrm>
        </p:grpSpPr>
        <p:sp>
          <p:nvSpPr>
            <p:cNvPr id="7402" name="Google Shape;7402;p63"/>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3"/>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3"/>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3"/>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3"/>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3"/>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3"/>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3"/>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3"/>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3"/>
          <p:cNvGrpSpPr/>
          <p:nvPr/>
        </p:nvGrpSpPr>
        <p:grpSpPr>
          <a:xfrm>
            <a:off x="1274819" y="2243729"/>
            <a:ext cx="449325" cy="449030"/>
            <a:chOff x="-20945825" y="3692175"/>
            <a:chExt cx="304050" cy="303850"/>
          </a:xfrm>
        </p:grpSpPr>
        <p:sp>
          <p:nvSpPr>
            <p:cNvPr id="7412" name="Google Shape;7412;p63"/>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3"/>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3"/>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3"/>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63"/>
          <p:cNvGrpSpPr/>
          <p:nvPr/>
        </p:nvGrpSpPr>
        <p:grpSpPr>
          <a:xfrm>
            <a:off x="4081644" y="1689848"/>
            <a:ext cx="372516" cy="448771"/>
            <a:chOff x="-18994100" y="3334775"/>
            <a:chExt cx="252075" cy="303675"/>
          </a:xfrm>
        </p:grpSpPr>
        <p:sp>
          <p:nvSpPr>
            <p:cNvPr id="7417" name="Google Shape;7417;p63"/>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3"/>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3"/>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3"/>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3"/>
          <p:cNvGrpSpPr/>
          <p:nvPr/>
        </p:nvGrpSpPr>
        <p:grpSpPr>
          <a:xfrm>
            <a:off x="4096200" y="2244743"/>
            <a:ext cx="343404" cy="446998"/>
            <a:chOff x="-18983850" y="3710075"/>
            <a:chExt cx="232375" cy="302475"/>
          </a:xfrm>
        </p:grpSpPr>
        <p:sp>
          <p:nvSpPr>
            <p:cNvPr id="7422" name="Google Shape;7422;p63"/>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3"/>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3"/>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3"/>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63"/>
          <p:cNvGrpSpPr/>
          <p:nvPr/>
        </p:nvGrpSpPr>
        <p:grpSpPr>
          <a:xfrm>
            <a:off x="1274247" y="1689573"/>
            <a:ext cx="450470" cy="449325"/>
            <a:chOff x="-20946600" y="3317850"/>
            <a:chExt cx="304825" cy="304050"/>
          </a:xfrm>
        </p:grpSpPr>
        <p:sp>
          <p:nvSpPr>
            <p:cNvPr id="7427" name="Google Shape;7427;p63"/>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3"/>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3"/>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3"/>
          <p:cNvGrpSpPr/>
          <p:nvPr/>
        </p:nvGrpSpPr>
        <p:grpSpPr>
          <a:xfrm>
            <a:off x="1300422" y="2797442"/>
            <a:ext cx="398119" cy="448143"/>
            <a:chOff x="-20930075" y="4066100"/>
            <a:chExt cx="269400" cy="303250"/>
          </a:xfrm>
        </p:grpSpPr>
        <p:sp>
          <p:nvSpPr>
            <p:cNvPr id="7431" name="Google Shape;7431;p63"/>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3"/>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3"/>
          <p:cNvGrpSpPr/>
          <p:nvPr/>
        </p:nvGrpSpPr>
        <p:grpSpPr>
          <a:xfrm>
            <a:off x="4042667" y="2797422"/>
            <a:ext cx="450470" cy="448180"/>
            <a:chOff x="-19020075" y="4084200"/>
            <a:chExt cx="304825" cy="303275"/>
          </a:xfrm>
        </p:grpSpPr>
        <p:sp>
          <p:nvSpPr>
            <p:cNvPr id="7434" name="Google Shape;7434;p63"/>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3"/>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3"/>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3"/>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3"/>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3"/>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3"/>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3"/>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3"/>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63"/>
          <p:cNvGrpSpPr/>
          <p:nvPr/>
        </p:nvGrpSpPr>
        <p:grpSpPr>
          <a:xfrm>
            <a:off x="6859931" y="1689001"/>
            <a:ext cx="396937" cy="450470"/>
            <a:chOff x="-17149475" y="3309200"/>
            <a:chExt cx="268600" cy="304825"/>
          </a:xfrm>
        </p:grpSpPr>
        <p:sp>
          <p:nvSpPr>
            <p:cNvPr id="7444" name="Google Shape;7444;p63"/>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3"/>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63"/>
          <p:cNvGrpSpPr/>
          <p:nvPr/>
        </p:nvGrpSpPr>
        <p:grpSpPr>
          <a:xfrm>
            <a:off x="6833737" y="2258120"/>
            <a:ext cx="449325" cy="420249"/>
            <a:chOff x="-17168375" y="3692750"/>
            <a:chExt cx="304050" cy="284375"/>
          </a:xfrm>
        </p:grpSpPr>
        <p:sp>
          <p:nvSpPr>
            <p:cNvPr id="7447" name="Google Shape;7447;p63"/>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3"/>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3"/>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3"/>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3"/>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3"/>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3"/>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63"/>
          <p:cNvGrpSpPr/>
          <p:nvPr/>
        </p:nvGrpSpPr>
        <p:grpSpPr>
          <a:xfrm>
            <a:off x="6830246" y="2796852"/>
            <a:ext cx="456308" cy="449325"/>
            <a:chOff x="-17170750" y="4058800"/>
            <a:chExt cx="308775" cy="304050"/>
          </a:xfrm>
        </p:grpSpPr>
        <p:sp>
          <p:nvSpPr>
            <p:cNvPr id="7455" name="Google Shape;7455;p63"/>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3"/>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3"/>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3"/>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3"/>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3"/>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3"/>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3"/>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3"/>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3"/>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3"/>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3"/>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3"/>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3"/>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3"/>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3"/>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3"/>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63"/>
          <p:cNvGrpSpPr/>
          <p:nvPr/>
        </p:nvGrpSpPr>
        <p:grpSpPr>
          <a:xfrm>
            <a:off x="5692143" y="3343358"/>
            <a:ext cx="450470" cy="446998"/>
            <a:chOff x="-15688425" y="3707725"/>
            <a:chExt cx="304825" cy="302475"/>
          </a:xfrm>
        </p:grpSpPr>
        <p:sp>
          <p:nvSpPr>
            <p:cNvPr id="7473" name="Google Shape;7473;p63"/>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3"/>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3"/>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3"/>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3"/>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3"/>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3"/>
          <p:cNvGrpSpPr/>
          <p:nvPr/>
        </p:nvGrpSpPr>
        <p:grpSpPr>
          <a:xfrm>
            <a:off x="1836300" y="1690441"/>
            <a:ext cx="451653" cy="447589"/>
            <a:chOff x="-20572500" y="3319025"/>
            <a:chExt cx="305625" cy="302875"/>
          </a:xfrm>
        </p:grpSpPr>
        <p:sp>
          <p:nvSpPr>
            <p:cNvPr id="7480" name="Google Shape;7480;p63"/>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3"/>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63"/>
          <p:cNvGrpSpPr/>
          <p:nvPr/>
        </p:nvGrpSpPr>
        <p:grpSpPr>
          <a:xfrm>
            <a:off x="1837463" y="2305410"/>
            <a:ext cx="449325" cy="325670"/>
            <a:chOff x="-20571700" y="3722875"/>
            <a:chExt cx="304050" cy="220375"/>
          </a:xfrm>
        </p:grpSpPr>
        <p:sp>
          <p:nvSpPr>
            <p:cNvPr id="7483" name="Google Shape;7483;p63"/>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3"/>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3"/>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3"/>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3"/>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3"/>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3"/>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3"/>
          <p:cNvGrpSpPr/>
          <p:nvPr/>
        </p:nvGrpSpPr>
        <p:grpSpPr>
          <a:xfrm>
            <a:off x="1836891" y="2796278"/>
            <a:ext cx="450470" cy="450470"/>
            <a:chOff x="-20571700" y="4066875"/>
            <a:chExt cx="304825" cy="304825"/>
          </a:xfrm>
        </p:grpSpPr>
        <p:sp>
          <p:nvSpPr>
            <p:cNvPr id="7491" name="Google Shape;7491;p63"/>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3"/>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3"/>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3"/>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3"/>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3"/>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63"/>
          <p:cNvGrpSpPr/>
          <p:nvPr/>
        </p:nvGrpSpPr>
        <p:grpSpPr>
          <a:xfrm>
            <a:off x="4603593" y="1688259"/>
            <a:ext cx="453980" cy="451948"/>
            <a:chOff x="-18645175" y="3334200"/>
            <a:chExt cx="307200" cy="305825"/>
          </a:xfrm>
        </p:grpSpPr>
        <p:sp>
          <p:nvSpPr>
            <p:cNvPr id="7498" name="Google Shape;7498;p63"/>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3"/>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3"/>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3"/>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3"/>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63"/>
          <p:cNvGrpSpPr/>
          <p:nvPr/>
        </p:nvGrpSpPr>
        <p:grpSpPr>
          <a:xfrm>
            <a:off x="4604184" y="2242989"/>
            <a:ext cx="452798" cy="450507"/>
            <a:chOff x="-18645175" y="3708500"/>
            <a:chExt cx="306400" cy="304850"/>
          </a:xfrm>
        </p:grpSpPr>
        <p:sp>
          <p:nvSpPr>
            <p:cNvPr id="7504" name="Google Shape;7504;p63"/>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3"/>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3"/>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3"/>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3"/>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3"/>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3"/>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63"/>
          <p:cNvGrpSpPr/>
          <p:nvPr/>
        </p:nvGrpSpPr>
        <p:grpSpPr>
          <a:xfrm>
            <a:off x="4601857" y="2795630"/>
            <a:ext cx="457453" cy="451763"/>
            <a:chOff x="-18647525" y="4082625"/>
            <a:chExt cx="309550" cy="305700"/>
          </a:xfrm>
        </p:grpSpPr>
        <p:sp>
          <p:nvSpPr>
            <p:cNvPr id="7512" name="Google Shape;7512;p63"/>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3"/>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3"/>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3"/>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3"/>
          <p:cNvGrpSpPr/>
          <p:nvPr/>
        </p:nvGrpSpPr>
        <p:grpSpPr>
          <a:xfrm>
            <a:off x="7412241" y="1689592"/>
            <a:ext cx="395755" cy="449288"/>
            <a:chOff x="-16775350" y="3309200"/>
            <a:chExt cx="267800" cy="304025"/>
          </a:xfrm>
        </p:grpSpPr>
        <p:sp>
          <p:nvSpPr>
            <p:cNvPr id="7517" name="Google Shape;7517;p63"/>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3"/>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3"/>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3"/>
          <p:cNvGrpSpPr/>
          <p:nvPr/>
        </p:nvGrpSpPr>
        <p:grpSpPr>
          <a:xfrm>
            <a:off x="7412241" y="2241827"/>
            <a:ext cx="395755" cy="452835"/>
            <a:chOff x="-16775350" y="3683300"/>
            <a:chExt cx="267800" cy="306425"/>
          </a:xfrm>
        </p:grpSpPr>
        <p:sp>
          <p:nvSpPr>
            <p:cNvPr id="7521" name="Google Shape;7521;p63"/>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3"/>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3"/>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63"/>
          <p:cNvGrpSpPr/>
          <p:nvPr/>
        </p:nvGrpSpPr>
        <p:grpSpPr>
          <a:xfrm>
            <a:off x="7384292" y="2796870"/>
            <a:ext cx="451653" cy="449288"/>
            <a:chOff x="-16794250" y="4058225"/>
            <a:chExt cx="305625" cy="304025"/>
          </a:xfrm>
        </p:grpSpPr>
        <p:sp>
          <p:nvSpPr>
            <p:cNvPr id="7525" name="Google Shape;7525;p63"/>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3"/>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3"/>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3"/>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3"/>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3"/>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3"/>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3"/>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3"/>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4" name="Google Shape;7534;p63"/>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5" name="Google Shape;7535;p63"/>
          <p:cNvGrpSpPr/>
          <p:nvPr/>
        </p:nvGrpSpPr>
        <p:grpSpPr>
          <a:xfrm>
            <a:off x="2385709" y="1689573"/>
            <a:ext cx="457453" cy="449325"/>
            <a:chOff x="-20199150" y="3317850"/>
            <a:chExt cx="309550" cy="304050"/>
          </a:xfrm>
        </p:grpSpPr>
        <p:sp>
          <p:nvSpPr>
            <p:cNvPr id="7536" name="Google Shape;7536;p63"/>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3"/>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3"/>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3"/>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3"/>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3"/>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3"/>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63"/>
          <p:cNvGrpSpPr/>
          <p:nvPr/>
        </p:nvGrpSpPr>
        <p:grpSpPr>
          <a:xfrm>
            <a:off x="2388036" y="2242861"/>
            <a:ext cx="452798" cy="450766"/>
            <a:chOff x="-20199150" y="3693150"/>
            <a:chExt cx="306400" cy="305025"/>
          </a:xfrm>
        </p:grpSpPr>
        <p:sp>
          <p:nvSpPr>
            <p:cNvPr id="7544" name="Google Shape;7544;p63"/>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3"/>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3"/>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3"/>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3"/>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3"/>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63"/>
          <p:cNvGrpSpPr/>
          <p:nvPr/>
        </p:nvGrpSpPr>
        <p:grpSpPr>
          <a:xfrm>
            <a:off x="2388609" y="2795687"/>
            <a:ext cx="451653" cy="451653"/>
            <a:chOff x="-20197575" y="4066875"/>
            <a:chExt cx="305625" cy="305625"/>
          </a:xfrm>
        </p:grpSpPr>
        <p:sp>
          <p:nvSpPr>
            <p:cNvPr id="7551" name="Google Shape;7551;p63"/>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3"/>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3"/>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3"/>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3"/>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3"/>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3"/>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3"/>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3"/>
          <p:cNvGrpSpPr/>
          <p:nvPr/>
        </p:nvGrpSpPr>
        <p:grpSpPr>
          <a:xfrm>
            <a:off x="5170827" y="1687520"/>
            <a:ext cx="449325" cy="453426"/>
            <a:chOff x="-18271050" y="3333200"/>
            <a:chExt cx="304050" cy="306825"/>
          </a:xfrm>
        </p:grpSpPr>
        <p:sp>
          <p:nvSpPr>
            <p:cNvPr id="7560" name="Google Shape;7560;p63"/>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3"/>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3"/>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3"/>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3"/>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3"/>
          <p:cNvGrpSpPr/>
          <p:nvPr/>
        </p:nvGrpSpPr>
        <p:grpSpPr>
          <a:xfrm>
            <a:off x="5171399" y="2244171"/>
            <a:ext cx="448180" cy="448143"/>
            <a:chOff x="-18270275" y="3710875"/>
            <a:chExt cx="303275" cy="303250"/>
          </a:xfrm>
        </p:grpSpPr>
        <p:sp>
          <p:nvSpPr>
            <p:cNvPr id="7566" name="Google Shape;7566;p63"/>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3"/>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3"/>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3"/>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3"/>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3"/>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63"/>
          <p:cNvGrpSpPr/>
          <p:nvPr/>
        </p:nvGrpSpPr>
        <p:grpSpPr>
          <a:xfrm>
            <a:off x="5224951" y="2797422"/>
            <a:ext cx="341076" cy="448180"/>
            <a:chOff x="-18234025" y="4084200"/>
            <a:chExt cx="230800" cy="303275"/>
          </a:xfrm>
        </p:grpSpPr>
        <p:sp>
          <p:nvSpPr>
            <p:cNvPr id="7573" name="Google Shape;7573;p63"/>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3"/>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3"/>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3"/>
          <p:cNvGrpSpPr/>
          <p:nvPr/>
        </p:nvGrpSpPr>
        <p:grpSpPr>
          <a:xfrm>
            <a:off x="2337506" y="3341641"/>
            <a:ext cx="449325" cy="450470"/>
            <a:chOff x="-16419350" y="3308400"/>
            <a:chExt cx="304050" cy="304825"/>
          </a:xfrm>
        </p:grpSpPr>
        <p:sp>
          <p:nvSpPr>
            <p:cNvPr id="7577" name="Google Shape;7577;p63"/>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3"/>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3"/>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3"/>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3"/>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3"/>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3"/>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63"/>
          <p:cNvGrpSpPr/>
          <p:nvPr/>
        </p:nvGrpSpPr>
        <p:grpSpPr>
          <a:xfrm>
            <a:off x="4609062" y="3340423"/>
            <a:ext cx="395755" cy="452872"/>
            <a:chOff x="-16401225" y="3683275"/>
            <a:chExt cx="267800" cy="306450"/>
          </a:xfrm>
        </p:grpSpPr>
        <p:sp>
          <p:nvSpPr>
            <p:cNvPr id="7585" name="Google Shape;7585;p63"/>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3"/>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3"/>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3"/>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3"/>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3"/>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3"/>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63"/>
          <p:cNvGrpSpPr/>
          <p:nvPr/>
        </p:nvGrpSpPr>
        <p:grpSpPr>
          <a:xfrm>
            <a:off x="7974511" y="2797062"/>
            <a:ext cx="450470" cy="448180"/>
            <a:chOff x="-16419350" y="4058200"/>
            <a:chExt cx="304825" cy="303275"/>
          </a:xfrm>
        </p:grpSpPr>
        <p:sp>
          <p:nvSpPr>
            <p:cNvPr id="7593" name="Google Shape;7593;p63"/>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3"/>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3"/>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3"/>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3"/>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3"/>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3"/>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3"/>
          <p:cNvGrpSpPr/>
          <p:nvPr/>
        </p:nvGrpSpPr>
        <p:grpSpPr>
          <a:xfrm>
            <a:off x="4001398" y="3343080"/>
            <a:ext cx="450507" cy="447589"/>
            <a:chOff x="-15296200" y="3326900"/>
            <a:chExt cx="304850" cy="302875"/>
          </a:xfrm>
        </p:grpSpPr>
        <p:sp>
          <p:nvSpPr>
            <p:cNvPr id="7601" name="Google Shape;7601;p63"/>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3"/>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3"/>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3"/>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3"/>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63"/>
          <p:cNvGrpSpPr/>
          <p:nvPr/>
        </p:nvGrpSpPr>
        <p:grpSpPr>
          <a:xfrm>
            <a:off x="2917051" y="1706881"/>
            <a:ext cx="486566" cy="414708"/>
            <a:chOff x="-19835275" y="3330250"/>
            <a:chExt cx="329250" cy="280625"/>
          </a:xfrm>
        </p:grpSpPr>
        <p:sp>
          <p:nvSpPr>
            <p:cNvPr id="7607" name="Google Shape;7607;p63"/>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3"/>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3"/>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63"/>
          <p:cNvGrpSpPr/>
          <p:nvPr/>
        </p:nvGrpSpPr>
        <p:grpSpPr>
          <a:xfrm>
            <a:off x="2935080" y="2243470"/>
            <a:ext cx="450507" cy="449547"/>
            <a:chOff x="-19822675" y="3692750"/>
            <a:chExt cx="304850" cy="304200"/>
          </a:xfrm>
        </p:grpSpPr>
        <p:sp>
          <p:nvSpPr>
            <p:cNvPr id="7611" name="Google Shape;7611;p63"/>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3"/>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3"/>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3"/>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3"/>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3"/>
          <p:cNvGrpSpPr/>
          <p:nvPr/>
        </p:nvGrpSpPr>
        <p:grpSpPr>
          <a:xfrm>
            <a:off x="2935672" y="2796278"/>
            <a:ext cx="449325" cy="450470"/>
            <a:chOff x="-19822675" y="4066875"/>
            <a:chExt cx="304050" cy="304825"/>
          </a:xfrm>
        </p:grpSpPr>
        <p:sp>
          <p:nvSpPr>
            <p:cNvPr id="7617" name="Google Shape;7617;p63"/>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3"/>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3"/>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3"/>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3"/>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3"/>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3"/>
          <p:cNvGrpSpPr/>
          <p:nvPr/>
        </p:nvGrpSpPr>
        <p:grpSpPr>
          <a:xfrm>
            <a:off x="5744740" y="1689571"/>
            <a:ext cx="399302" cy="449325"/>
            <a:chOff x="-17878825" y="3334400"/>
            <a:chExt cx="270200" cy="304050"/>
          </a:xfrm>
        </p:grpSpPr>
        <p:sp>
          <p:nvSpPr>
            <p:cNvPr id="7624" name="Google Shape;7624;p63"/>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3"/>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3"/>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3"/>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3"/>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3"/>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3"/>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63"/>
          <p:cNvGrpSpPr/>
          <p:nvPr/>
        </p:nvGrpSpPr>
        <p:grpSpPr>
          <a:xfrm>
            <a:off x="5718565" y="2242416"/>
            <a:ext cx="451653" cy="451653"/>
            <a:chOff x="-17896150" y="3709300"/>
            <a:chExt cx="305625" cy="305625"/>
          </a:xfrm>
        </p:grpSpPr>
        <p:sp>
          <p:nvSpPr>
            <p:cNvPr id="7632" name="Google Shape;7632;p63"/>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3"/>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3"/>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63"/>
          <p:cNvGrpSpPr/>
          <p:nvPr/>
        </p:nvGrpSpPr>
        <p:grpSpPr>
          <a:xfrm>
            <a:off x="5746495" y="2795686"/>
            <a:ext cx="395792" cy="451653"/>
            <a:chOff x="-17878025" y="4082625"/>
            <a:chExt cx="267825" cy="305625"/>
          </a:xfrm>
        </p:grpSpPr>
        <p:sp>
          <p:nvSpPr>
            <p:cNvPr id="7637" name="Google Shape;7637;p63"/>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3"/>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3"/>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3"/>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3"/>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3"/>
          <p:cNvGrpSpPr/>
          <p:nvPr/>
        </p:nvGrpSpPr>
        <p:grpSpPr>
          <a:xfrm>
            <a:off x="2890388" y="3355015"/>
            <a:ext cx="450507" cy="423722"/>
            <a:chOff x="-16044450" y="3317850"/>
            <a:chExt cx="304850" cy="286725"/>
          </a:xfrm>
        </p:grpSpPr>
        <p:sp>
          <p:nvSpPr>
            <p:cNvPr id="7645" name="Google Shape;7645;p63"/>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3"/>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3"/>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9" name="Google Shape;7649;p63"/>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0" name="Google Shape;7650;p63"/>
          <p:cNvGrpSpPr/>
          <p:nvPr/>
        </p:nvGrpSpPr>
        <p:grpSpPr>
          <a:xfrm>
            <a:off x="8012905" y="2243724"/>
            <a:ext cx="373662" cy="449030"/>
            <a:chOff x="-16018450" y="4058400"/>
            <a:chExt cx="252850" cy="303850"/>
          </a:xfrm>
        </p:grpSpPr>
        <p:sp>
          <p:nvSpPr>
            <p:cNvPr id="7651" name="Google Shape;7651;p63"/>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3"/>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3"/>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3"/>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5" name="Google Shape;7655;p63"/>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2" name="Google Shape;412;p28"/>
          <p:cNvSpPr txBox="1">
            <a:spLocks noGrp="1"/>
          </p:cNvSpPr>
          <p:nvPr>
            <p:ph type="title" idx="2"/>
          </p:nvPr>
        </p:nvSpPr>
        <p:spPr>
          <a:xfrm>
            <a:off x="1471650" y="1252283"/>
            <a:ext cx="1107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13" name="Google Shape;413;p28"/>
          <p:cNvSpPr txBox="1">
            <a:spLocks noGrp="1"/>
          </p:cNvSpPr>
          <p:nvPr>
            <p:ph type="title" idx="3"/>
          </p:nvPr>
        </p:nvSpPr>
        <p:spPr>
          <a:xfrm>
            <a:off x="1471650" y="2990491"/>
            <a:ext cx="1107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14" name="Google Shape;414;p28"/>
          <p:cNvSpPr txBox="1">
            <a:spLocks noGrp="1"/>
          </p:cNvSpPr>
          <p:nvPr>
            <p:ph type="title" idx="4"/>
          </p:nvPr>
        </p:nvSpPr>
        <p:spPr>
          <a:xfrm>
            <a:off x="4018525" y="1252283"/>
            <a:ext cx="1107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15" name="Google Shape;415;p28"/>
          <p:cNvSpPr txBox="1">
            <a:spLocks noGrp="1"/>
          </p:cNvSpPr>
          <p:nvPr>
            <p:ph type="title" idx="5"/>
          </p:nvPr>
        </p:nvSpPr>
        <p:spPr>
          <a:xfrm>
            <a:off x="4018525" y="2990491"/>
            <a:ext cx="1107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416" name="Google Shape;416;p28"/>
          <p:cNvSpPr txBox="1">
            <a:spLocks noGrp="1"/>
          </p:cNvSpPr>
          <p:nvPr>
            <p:ph type="title" idx="6"/>
          </p:nvPr>
        </p:nvSpPr>
        <p:spPr>
          <a:xfrm>
            <a:off x="6565394" y="1252283"/>
            <a:ext cx="1107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17" name="Google Shape;417;p28"/>
          <p:cNvSpPr txBox="1">
            <a:spLocks noGrp="1"/>
          </p:cNvSpPr>
          <p:nvPr>
            <p:ph type="title" idx="7"/>
          </p:nvPr>
        </p:nvSpPr>
        <p:spPr>
          <a:xfrm>
            <a:off x="6565394" y="2990491"/>
            <a:ext cx="1107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418" name="Google Shape;418;p28"/>
          <p:cNvSpPr txBox="1">
            <a:spLocks noGrp="1"/>
          </p:cNvSpPr>
          <p:nvPr>
            <p:ph type="subTitle" idx="1"/>
          </p:nvPr>
        </p:nvSpPr>
        <p:spPr>
          <a:xfrm>
            <a:off x="872400" y="1836275"/>
            <a:ext cx="2305500" cy="7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419" name="Google Shape;419;p28"/>
          <p:cNvSpPr txBox="1">
            <a:spLocks noGrp="1"/>
          </p:cNvSpPr>
          <p:nvPr>
            <p:ph type="subTitle" idx="8"/>
          </p:nvPr>
        </p:nvSpPr>
        <p:spPr>
          <a:xfrm>
            <a:off x="3419275" y="1836275"/>
            <a:ext cx="2305500" cy="7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&amp; solution</a:t>
            </a:r>
            <a:endParaRPr/>
          </a:p>
        </p:txBody>
      </p:sp>
      <p:sp>
        <p:nvSpPr>
          <p:cNvPr id="420" name="Google Shape;420;p28"/>
          <p:cNvSpPr txBox="1">
            <a:spLocks noGrp="1"/>
          </p:cNvSpPr>
          <p:nvPr>
            <p:ph type="subTitle" idx="9"/>
          </p:nvPr>
        </p:nvSpPr>
        <p:spPr>
          <a:xfrm>
            <a:off x="5966144" y="1836275"/>
            <a:ext cx="2305500" cy="7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opportunity</a:t>
            </a:r>
            <a:endParaRPr/>
          </a:p>
        </p:txBody>
      </p:sp>
      <p:sp>
        <p:nvSpPr>
          <p:cNvPr id="421" name="Google Shape;421;p28"/>
          <p:cNvSpPr txBox="1">
            <a:spLocks noGrp="1"/>
          </p:cNvSpPr>
          <p:nvPr>
            <p:ph type="subTitle" idx="13"/>
          </p:nvPr>
        </p:nvSpPr>
        <p:spPr>
          <a:xfrm>
            <a:off x="872400" y="3574550"/>
            <a:ext cx="2305500" cy="7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demo</a:t>
            </a:r>
            <a:endParaRPr/>
          </a:p>
        </p:txBody>
      </p:sp>
      <p:sp>
        <p:nvSpPr>
          <p:cNvPr id="422" name="Google Shape;422;p28"/>
          <p:cNvSpPr txBox="1">
            <a:spLocks noGrp="1"/>
          </p:cNvSpPr>
          <p:nvPr>
            <p:ph type="subTitle" idx="14"/>
          </p:nvPr>
        </p:nvSpPr>
        <p:spPr>
          <a:xfrm>
            <a:off x="3419275" y="3574550"/>
            <a:ext cx="2305500" cy="7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Team &amp; timeline</a:t>
            </a:r>
            <a:endParaRPr/>
          </a:p>
        </p:txBody>
      </p:sp>
      <p:sp>
        <p:nvSpPr>
          <p:cNvPr id="423" name="Google Shape;423;p28"/>
          <p:cNvSpPr txBox="1">
            <a:spLocks noGrp="1"/>
          </p:cNvSpPr>
          <p:nvPr>
            <p:ph type="subTitle" idx="15"/>
          </p:nvPr>
        </p:nvSpPr>
        <p:spPr>
          <a:xfrm>
            <a:off x="5966144" y="3574550"/>
            <a:ext cx="2305500" cy="7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Financial &amp; metrics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60"/>
        <p:cNvGrpSpPr/>
        <p:nvPr/>
      </p:nvGrpSpPr>
      <p:grpSpPr>
        <a:xfrm>
          <a:off x="0" y="0"/>
          <a:ext cx="0" cy="0"/>
          <a:chOff x="0" y="0"/>
          <a:chExt cx="0" cy="0"/>
        </a:xfrm>
      </p:grpSpPr>
      <p:grpSp>
        <p:nvGrpSpPr>
          <p:cNvPr id="7661" name="Google Shape;7661;p64"/>
          <p:cNvGrpSpPr/>
          <p:nvPr/>
        </p:nvGrpSpPr>
        <p:grpSpPr>
          <a:xfrm>
            <a:off x="829817" y="1689241"/>
            <a:ext cx="442337" cy="419623"/>
            <a:chOff x="-6696925" y="3272575"/>
            <a:chExt cx="307200" cy="291425"/>
          </a:xfrm>
        </p:grpSpPr>
        <p:sp>
          <p:nvSpPr>
            <p:cNvPr id="7662" name="Google Shape;7662;p6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4"/>
          <p:cNvGrpSpPr/>
          <p:nvPr/>
        </p:nvGrpSpPr>
        <p:grpSpPr>
          <a:xfrm>
            <a:off x="829799" y="2204636"/>
            <a:ext cx="442373" cy="420775"/>
            <a:chOff x="-6690625" y="3631325"/>
            <a:chExt cx="307225" cy="292225"/>
          </a:xfrm>
        </p:grpSpPr>
        <p:sp>
          <p:nvSpPr>
            <p:cNvPr id="7665" name="Google Shape;7665;p6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64"/>
          <p:cNvGrpSpPr/>
          <p:nvPr/>
        </p:nvGrpSpPr>
        <p:grpSpPr>
          <a:xfrm>
            <a:off x="851921" y="2756972"/>
            <a:ext cx="421927" cy="419371"/>
            <a:chOff x="-6689825" y="3992050"/>
            <a:chExt cx="293025" cy="291250"/>
          </a:xfrm>
        </p:grpSpPr>
        <p:sp>
          <p:nvSpPr>
            <p:cNvPr id="7671" name="Google Shape;7671;p6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3" name="Google Shape;7683;p64"/>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4" name="Google Shape;7684;p64"/>
          <p:cNvGrpSpPr/>
          <p:nvPr/>
        </p:nvGrpSpPr>
        <p:grpSpPr>
          <a:xfrm>
            <a:off x="3535232" y="2205192"/>
            <a:ext cx="423043" cy="419659"/>
            <a:chOff x="-4837325" y="3612425"/>
            <a:chExt cx="293800" cy="291450"/>
          </a:xfrm>
        </p:grpSpPr>
        <p:sp>
          <p:nvSpPr>
            <p:cNvPr id="7685" name="Google Shape;7685;p6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64"/>
          <p:cNvGrpSpPr/>
          <p:nvPr/>
        </p:nvGrpSpPr>
        <p:grpSpPr>
          <a:xfrm>
            <a:off x="3548265" y="2756826"/>
            <a:ext cx="420775" cy="419659"/>
            <a:chOff x="-4837325" y="3971575"/>
            <a:chExt cx="292225" cy="291450"/>
          </a:xfrm>
        </p:grpSpPr>
        <p:sp>
          <p:nvSpPr>
            <p:cNvPr id="7689" name="Google Shape;7689;p6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64"/>
          <p:cNvGrpSpPr/>
          <p:nvPr/>
        </p:nvGrpSpPr>
        <p:grpSpPr>
          <a:xfrm>
            <a:off x="6240279" y="1714185"/>
            <a:ext cx="430998" cy="369730"/>
            <a:chOff x="-3037625" y="3254850"/>
            <a:chExt cx="299325" cy="256775"/>
          </a:xfrm>
        </p:grpSpPr>
        <p:sp>
          <p:nvSpPr>
            <p:cNvPr id="7696" name="Google Shape;7696;p6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64"/>
          <p:cNvGrpSpPr/>
          <p:nvPr/>
        </p:nvGrpSpPr>
        <p:grpSpPr>
          <a:xfrm>
            <a:off x="6244239" y="2204615"/>
            <a:ext cx="423079" cy="420811"/>
            <a:chOff x="-3031325" y="3597450"/>
            <a:chExt cx="293825" cy="292250"/>
          </a:xfrm>
        </p:grpSpPr>
        <p:sp>
          <p:nvSpPr>
            <p:cNvPr id="7701" name="Google Shape;7701;p6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64"/>
          <p:cNvGrpSpPr/>
          <p:nvPr/>
        </p:nvGrpSpPr>
        <p:grpSpPr>
          <a:xfrm>
            <a:off x="6256714" y="2781214"/>
            <a:ext cx="421927" cy="370882"/>
            <a:chOff x="-3030525" y="3973150"/>
            <a:chExt cx="293025" cy="257575"/>
          </a:xfrm>
        </p:grpSpPr>
        <p:sp>
          <p:nvSpPr>
            <p:cNvPr id="7706" name="Google Shape;7706;p6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4"/>
          <p:cNvGrpSpPr/>
          <p:nvPr/>
        </p:nvGrpSpPr>
        <p:grpSpPr>
          <a:xfrm>
            <a:off x="1358307" y="3369426"/>
            <a:ext cx="421927" cy="297195"/>
            <a:chOff x="-1199300" y="3279250"/>
            <a:chExt cx="293025" cy="206400"/>
          </a:xfrm>
        </p:grpSpPr>
        <p:sp>
          <p:nvSpPr>
            <p:cNvPr id="7709" name="Google Shape;7709;p6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64"/>
          <p:cNvGrpSpPr/>
          <p:nvPr/>
        </p:nvGrpSpPr>
        <p:grpSpPr>
          <a:xfrm>
            <a:off x="1365393" y="1688773"/>
            <a:ext cx="444605" cy="420559"/>
            <a:chOff x="-6338550" y="3272950"/>
            <a:chExt cx="308775" cy="292075"/>
          </a:xfrm>
        </p:grpSpPr>
        <p:sp>
          <p:nvSpPr>
            <p:cNvPr id="7714" name="Google Shape;7714;p6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64"/>
          <p:cNvGrpSpPr/>
          <p:nvPr/>
        </p:nvGrpSpPr>
        <p:grpSpPr>
          <a:xfrm>
            <a:off x="1376732" y="2205194"/>
            <a:ext cx="421927" cy="419659"/>
            <a:chOff x="-6329100" y="3632100"/>
            <a:chExt cx="293025" cy="291450"/>
          </a:xfrm>
        </p:grpSpPr>
        <p:sp>
          <p:nvSpPr>
            <p:cNvPr id="7718" name="Google Shape;7718;p6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64"/>
          <p:cNvGrpSpPr/>
          <p:nvPr/>
        </p:nvGrpSpPr>
        <p:grpSpPr>
          <a:xfrm>
            <a:off x="1389783" y="2756828"/>
            <a:ext cx="419623" cy="419659"/>
            <a:chOff x="-6329875" y="3992050"/>
            <a:chExt cx="291425" cy="291450"/>
          </a:xfrm>
        </p:grpSpPr>
        <p:sp>
          <p:nvSpPr>
            <p:cNvPr id="7722" name="Google Shape;7722;p6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4"/>
          <p:cNvGrpSpPr/>
          <p:nvPr/>
        </p:nvGrpSpPr>
        <p:grpSpPr>
          <a:xfrm>
            <a:off x="4075920" y="1687530"/>
            <a:ext cx="423079" cy="423043"/>
            <a:chOff x="-4478975" y="3251700"/>
            <a:chExt cx="293825" cy="293800"/>
          </a:xfrm>
        </p:grpSpPr>
        <p:sp>
          <p:nvSpPr>
            <p:cNvPr id="7727" name="Google Shape;7727;p6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4"/>
          <p:cNvGrpSpPr/>
          <p:nvPr/>
        </p:nvGrpSpPr>
        <p:grpSpPr>
          <a:xfrm>
            <a:off x="4075920" y="2205192"/>
            <a:ext cx="423079" cy="419659"/>
            <a:chOff x="-4475825" y="3612425"/>
            <a:chExt cx="293825" cy="291450"/>
          </a:xfrm>
        </p:grpSpPr>
        <p:sp>
          <p:nvSpPr>
            <p:cNvPr id="7731" name="Google Shape;7731;p6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4"/>
          <p:cNvGrpSpPr/>
          <p:nvPr/>
        </p:nvGrpSpPr>
        <p:grpSpPr>
          <a:xfrm>
            <a:off x="4084992" y="2756844"/>
            <a:ext cx="428730" cy="419623"/>
            <a:chOff x="-4480550" y="3970800"/>
            <a:chExt cx="297750" cy="291425"/>
          </a:xfrm>
        </p:grpSpPr>
        <p:sp>
          <p:nvSpPr>
            <p:cNvPr id="7735" name="Google Shape;7735;p6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64"/>
          <p:cNvGrpSpPr/>
          <p:nvPr/>
        </p:nvGrpSpPr>
        <p:grpSpPr>
          <a:xfrm>
            <a:off x="6788826" y="1689221"/>
            <a:ext cx="415123" cy="419659"/>
            <a:chOff x="-2668225" y="3239075"/>
            <a:chExt cx="288300" cy="291450"/>
          </a:xfrm>
        </p:grpSpPr>
        <p:sp>
          <p:nvSpPr>
            <p:cNvPr id="7738" name="Google Shape;7738;p6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64"/>
          <p:cNvGrpSpPr/>
          <p:nvPr/>
        </p:nvGrpSpPr>
        <p:grpSpPr>
          <a:xfrm>
            <a:off x="6785982" y="2205191"/>
            <a:ext cx="420811" cy="419659"/>
            <a:chOff x="-2671375" y="3597450"/>
            <a:chExt cx="292250" cy="291450"/>
          </a:xfrm>
        </p:grpSpPr>
        <p:sp>
          <p:nvSpPr>
            <p:cNvPr id="7744" name="Google Shape;7744;p6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64"/>
          <p:cNvGrpSpPr/>
          <p:nvPr/>
        </p:nvGrpSpPr>
        <p:grpSpPr>
          <a:xfrm>
            <a:off x="6796765" y="2755691"/>
            <a:ext cx="423043" cy="421927"/>
            <a:chOff x="-2670575" y="3956600"/>
            <a:chExt cx="293800" cy="293025"/>
          </a:xfrm>
        </p:grpSpPr>
        <p:sp>
          <p:nvSpPr>
            <p:cNvPr id="7747" name="Google Shape;7747;p6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64"/>
          <p:cNvGrpSpPr/>
          <p:nvPr/>
        </p:nvGrpSpPr>
        <p:grpSpPr>
          <a:xfrm>
            <a:off x="3054285" y="3311947"/>
            <a:ext cx="426462" cy="418363"/>
            <a:chOff x="-1183550" y="3586525"/>
            <a:chExt cx="296175" cy="290550"/>
          </a:xfrm>
        </p:grpSpPr>
        <p:sp>
          <p:nvSpPr>
            <p:cNvPr id="7752" name="Google Shape;7752;p6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64"/>
          <p:cNvGrpSpPr/>
          <p:nvPr/>
        </p:nvGrpSpPr>
        <p:grpSpPr>
          <a:xfrm>
            <a:off x="1917896" y="1689799"/>
            <a:ext cx="420811" cy="418507"/>
            <a:chOff x="-5971525" y="3273750"/>
            <a:chExt cx="292250" cy="290650"/>
          </a:xfrm>
        </p:grpSpPr>
        <p:sp>
          <p:nvSpPr>
            <p:cNvPr id="7762" name="Google Shape;7762;p6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4"/>
          <p:cNvGrpSpPr/>
          <p:nvPr/>
        </p:nvGrpSpPr>
        <p:grpSpPr>
          <a:xfrm>
            <a:off x="1912226" y="2203826"/>
            <a:ext cx="432150" cy="422395"/>
            <a:chOff x="-5974675" y="3632100"/>
            <a:chExt cx="300125" cy="293350"/>
          </a:xfrm>
        </p:grpSpPr>
        <p:sp>
          <p:nvSpPr>
            <p:cNvPr id="7765" name="Google Shape;7765;p6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4"/>
          <p:cNvGrpSpPr/>
          <p:nvPr/>
        </p:nvGrpSpPr>
        <p:grpSpPr>
          <a:xfrm>
            <a:off x="1942267" y="2755694"/>
            <a:ext cx="395865" cy="421927"/>
            <a:chOff x="-5971525" y="3990475"/>
            <a:chExt cx="274925" cy="293025"/>
          </a:xfrm>
        </p:grpSpPr>
        <p:sp>
          <p:nvSpPr>
            <p:cNvPr id="7769" name="Google Shape;7769;p6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4"/>
          <p:cNvGrpSpPr/>
          <p:nvPr/>
        </p:nvGrpSpPr>
        <p:grpSpPr>
          <a:xfrm>
            <a:off x="4615473" y="1689798"/>
            <a:ext cx="420775" cy="418507"/>
            <a:chOff x="-4118225" y="3253275"/>
            <a:chExt cx="292225" cy="290650"/>
          </a:xfrm>
        </p:grpSpPr>
        <p:sp>
          <p:nvSpPr>
            <p:cNvPr id="7774" name="Google Shape;7774;p6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64"/>
          <p:cNvGrpSpPr/>
          <p:nvPr/>
        </p:nvGrpSpPr>
        <p:grpSpPr>
          <a:xfrm>
            <a:off x="4665924" y="2204922"/>
            <a:ext cx="319874" cy="420199"/>
            <a:chOff x="-4082800" y="3612425"/>
            <a:chExt cx="222150" cy="291825"/>
          </a:xfrm>
        </p:grpSpPr>
        <p:sp>
          <p:nvSpPr>
            <p:cNvPr id="7777" name="Google Shape;7777;p6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4"/>
          <p:cNvGrpSpPr/>
          <p:nvPr/>
        </p:nvGrpSpPr>
        <p:grpSpPr>
          <a:xfrm>
            <a:off x="4627372" y="2769876"/>
            <a:ext cx="420775" cy="393561"/>
            <a:chOff x="-4118225" y="3990475"/>
            <a:chExt cx="292225" cy="273325"/>
          </a:xfrm>
        </p:grpSpPr>
        <p:sp>
          <p:nvSpPr>
            <p:cNvPr id="7781" name="Google Shape;7781;p6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4"/>
          <p:cNvGrpSpPr/>
          <p:nvPr/>
        </p:nvGrpSpPr>
        <p:grpSpPr>
          <a:xfrm>
            <a:off x="7338026" y="1688087"/>
            <a:ext cx="394713" cy="421927"/>
            <a:chOff x="-2312225" y="3238300"/>
            <a:chExt cx="274125" cy="293025"/>
          </a:xfrm>
        </p:grpSpPr>
        <p:sp>
          <p:nvSpPr>
            <p:cNvPr id="7786" name="Google Shape;7786;p6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64"/>
          <p:cNvGrpSpPr/>
          <p:nvPr/>
        </p:nvGrpSpPr>
        <p:grpSpPr>
          <a:xfrm>
            <a:off x="7335742" y="2756825"/>
            <a:ext cx="423079" cy="419659"/>
            <a:chOff x="-2310650" y="3958175"/>
            <a:chExt cx="293825" cy="291450"/>
          </a:xfrm>
        </p:grpSpPr>
        <p:sp>
          <p:nvSpPr>
            <p:cNvPr id="7789" name="Google Shape;7789;p6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64"/>
          <p:cNvGrpSpPr/>
          <p:nvPr/>
        </p:nvGrpSpPr>
        <p:grpSpPr>
          <a:xfrm>
            <a:off x="4702603" y="3308459"/>
            <a:ext cx="424159" cy="419659"/>
            <a:chOff x="-1182750" y="3962900"/>
            <a:chExt cx="294575" cy="291450"/>
          </a:xfrm>
        </p:grpSpPr>
        <p:sp>
          <p:nvSpPr>
            <p:cNvPr id="7792" name="Google Shape;7792;p6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64"/>
          <p:cNvGrpSpPr/>
          <p:nvPr/>
        </p:nvGrpSpPr>
        <p:grpSpPr>
          <a:xfrm>
            <a:off x="2455739" y="1689223"/>
            <a:ext cx="424195" cy="419659"/>
            <a:chOff x="-5611575" y="3272950"/>
            <a:chExt cx="294600" cy="291450"/>
          </a:xfrm>
        </p:grpSpPr>
        <p:sp>
          <p:nvSpPr>
            <p:cNvPr id="7800" name="Google Shape;7800;p6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4"/>
          <p:cNvGrpSpPr/>
          <p:nvPr/>
        </p:nvGrpSpPr>
        <p:grpSpPr>
          <a:xfrm>
            <a:off x="2455739" y="2205770"/>
            <a:ext cx="424195" cy="418507"/>
            <a:chOff x="-5613150" y="3632900"/>
            <a:chExt cx="294600" cy="290650"/>
          </a:xfrm>
        </p:grpSpPr>
        <p:sp>
          <p:nvSpPr>
            <p:cNvPr id="7806" name="Google Shape;7806;p6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64"/>
          <p:cNvGrpSpPr/>
          <p:nvPr/>
        </p:nvGrpSpPr>
        <p:grpSpPr>
          <a:xfrm>
            <a:off x="7324977" y="2153586"/>
            <a:ext cx="420811" cy="522864"/>
            <a:chOff x="-2310650" y="3525775"/>
            <a:chExt cx="292250" cy="363125"/>
          </a:xfrm>
        </p:grpSpPr>
        <p:sp>
          <p:nvSpPr>
            <p:cNvPr id="7809" name="Google Shape;7809;p6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64"/>
          <p:cNvGrpSpPr/>
          <p:nvPr/>
        </p:nvGrpSpPr>
        <p:grpSpPr>
          <a:xfrm>
            <a:off x="2467638" y="2756270"/>
            <a:ext cx="424195" cy="420775"/>
            <a:chOff x="-5613150" y="3991275"/>
            <a:chExt cx="294600" cy="292225"/>
          </a:xfrm>
        </p:grpSpPr>
        <p:sp>
          <p:nvSpPr>
            <p:cNvPr id="7814" name="Google Shape;7814;p6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64"/>
          <p:cNvGrpSpPr/>
          <p:nvPr/>
        </p:nvGrpSpPr>
        <p:grpSpPr>
          <a:xfrm>
            <a:off x="5139126" y="1689438"/>
            <a:ext cx="434634" cy="419227"/>
            <a:chOff x="-3768700" y="3253275"/>
            <a:chExt cx="301850" cy="291150"/>
          </a:xfrm>
        </p:grpSpPr>
        <p:sp>
          <p:nvSpPr>
            <p:cNvPr id="7824" name="Google Shape;7824;p6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4"/>
          <p:cNvGrpSpPr/>
          <p:nvPr/>
        </p:nvGrpSpPr>
        <p:grpSpPr>
          <a:xfrm>
            <a:off x="5143209" y="2217090"/>
            <a:ext cx="426462" cy="395865"/>
            <a:chOff x="-3808700" y="3628950"/>
            <a:chExt cx="296175" cy="274925"/>
          </a:xfrm>
        </p:grpSpPr>
        <p:sp>
          <p:nvSpPr>
            <p:cNvPr id="7828" name="Google Shape;7828;p6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64"/>
          <p:cNvGrpSpPr/>
          <p:nvPr/>
        </p:nvGrpSpPr>
        <p:grpSpPr>
          <a:xfrm>
            <a:off x="5208420" y="2756412"/>
            <a:ext cx="419443" cy="420487"/>
            <a:chOff x="-3771675" y="3971775"/>
            <a:chExt cx="291300" cy="292025"/>
          </a:xfrm>
        </p:grpSpPr>
        <p:sp>
          <p:nvSpPr>
            <p:cNvPr id="7832" name="Google Shape;7832;p6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4"/>
          <p:cNvGrpSpPr/>
          <p:nvPr/>
        </p:nvGrpSpPr>
        <p:grpSpPr>
          <a:xfrm>
            <a:off x="7869864" y="1716461"/>
            <a:ext cx="420271" cy="320774"/>
            <a:chOff x="-1951475" y="3273100"/>
            <a:chExt cx="291875" cy="222775"/>
          </a:xfrm>
        </p:grpSpPr>
        <p:sp>
          <p:nvSpPr>
            <p:cNvPr id="7838" name="Google Shape;7838;p6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64"/>
          <p:cNvGrpSpPr/>
          <p:nvPr/>
        </p:nvGrpSpPr>
        <p:grpSpPr>
          <a:xfrm>
            <a:off x="7867344" y="2205191"/>
            <a:ext cx="425310" cy="419659"/>
            <a:chOff x="-1951475" y="3597450"/>
            <a:chExt cx="295375" cy="291450"/>
          </a:xfrm>
        </p:grpSpPr>
        <p:sp>
          <p:nvSpPr>
            <p:cNvPr id="7842" name="Google Shape;7842;p6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64"/>
          <p:cNvGrpSpPr/>
          <p:nvPr/>
        </p:nvGrpSpPr>
        <p:grpSpPr>
          <a:xfrm>
            <a:off x="7869595" y="2756825"/>
            <a:ext cx="444605" cy="419659"/>
            <a:chOff x="-1960150" y="3956600"/>
            <a:chExt cx="308775" cy="291450"/>
          </a:xfrm>
        </p:grpSpPr>
        <p:sp>
          <p:nvSpPr>
            <p:cNvPr id="7847" name="Google Shape;7847;p6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64"/>
          <p:cNvGrpSpPr/>
          <p:nvPr/>
        </p:nvGrpSpPr>
        <p:grpSpPr>
          <a:xfrm>
            <a:off x="1923633" y="3307636"/>
            <a:ext cx="420775" cy="420775"/>
            <a:chOff x="-804700" y="3226500"/>
            <a:chExt cx="292225" cy="292225"/>
          </a:xfrm>
        </p:grpSpPr>
        <p:sp>
          <p:nvSpPr>
            <p:cNvPr id="7850" name="Google Shape;7850;p6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64"/>
          <p:cNvGrpSpPr/>
          <p:nvPr/>
        </p:nvGrpSpPr>
        <p:grpSpPr>
          <a:xfrm>
            <a:off x="3003724" y="1688647"/>
            <a:ext cx="420775" cy="420811"/>
            <a:chOff x="-5251625" y="3272950"/>
            <a:chExt cx="292225" cy="292250"/>
          </a:xfrm>
        </p:grpSpPr>
        <p:sp>
          <p:nvSpPr>
            <p:cNvPr id="7858" name="Google Shape;7858;p6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64"/>
          <p:cNvGrpSpPr/>
          <p:nvPr/>
        </p:nvGrpSpPr>
        <p:grpSpPr>
          <a:xfrm>
            <a:off x="3000322" y="2204348"/>
            <a:ext cx="427578" cy="421351"/>
            <a:chOff x="-5254775" y="3631325"/>
            <a:chExt cx="296950" cy="292625"/>
          </a:xfrm>
        </p:grpSpPr>
        <p:sp>
          <p:nvSpPr>
            <p:cNvPr id="7862" name="Google Shape;7862;p6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64"/>
          <p:cNvGrpSpPr/>
          <p:nvPr/>
        </p:nvGrpSpPr>
        <p:grpSpPr>
          <a:xfrm>
            <a:off x="3016181" y="2756270"/>
            <a:ext cx="419659" cy="420775"/>
            <a:chOff x="-5251625" y="3991275"/>
            <a:chExt cx="291450" cy="292225"/>
          </a:xfrm>
        </p:grpSpPr>
        <p:sp>
          <p:nvSpPr>
            <p:cNvPr id="7870" name="Google Shape;7870;p6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64"/>
          <p:cNvGrpSpPr/>
          <p:nvPr/>
        </p:nvGrpSpPr>
        <p:grpSpPr>
          <a:xfrm>
            <a:off x="5756763" y="1689240"/>
            <a:ext cx="319874" cy="419623"/>
            <a:chOff x="-3365275" y="3253275"/>
            <a:chExt cx="222150" cy="291425"/>
          </a:xfrm>
        </p:grpSpPr>
        <p:sp>
          <p:nvSpPr>
            <p:cNvPr id="7876" name="Google Shape;7876;p6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64"/>
          <p:cNvGrpSpPr/>
          <p:nvPr/>
        </p:nvGrpSpPr>
        <p:grpSpPr>
          <a:xfrm>
            <a:off x="5730701" y="2204058"/>
            <a:ext cx="371998" cy="421927"/>
            <a:chOff x="-3383375" y="3611625"/>
            <a:chExt cx="258350" cy="293025"/>
          </a:xfrm>
        </p:grpSpPr>
        <p:sp>
          <p:nvSpPr>
            <p:cNvPr id="7879" name="Google Shape;7879;p6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4"/>
          <p:cNvGrpSpPr/>
          <p:nvPr/>
        </p:nvGrpSpPr>
        <p:grpSpPr>
          <a:xfrm>
            <a:off x="5793050" y="2756826"/>
            <a:ext cx="271097" cy="419659"/>
            <a:chOff x="-3347950" y="3971575"/>
            <a:chExt cx="188275" cy="291450"/>
          </a:xfrm>
        </p:grpSpPr>
        <p:sp>
          <p:nvSpPr>
            <p:cNvPr id="7882" name="Google Shape;7882;p6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4"/>
          <p:cNvGrpSpPr/>
          <p:nvPr/>
        </p:nvGrpSpPr>
        <p:grpSpPr>
          <a:xfrm>
            <a:off x="842909" y="3307061"/>
            <a:ext cx="371998" cy="421927"/>
            <a:chOff x="-1575775" y="3238300"/>
            <a:chExt cx="258350" cy="293025"/>
          </a:xfrm>
        </p:grpSpPr>
        <p:sp>
          <p:nvSpPr>
            <p:cNvPr id="7886" name="Google Shape;7886;p6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4"/>
          <p:cNvGrpSpPr/>
          <p:nvPr/>
        </p:nvGrpSpPr>
        <p:grpSpPr>
          <a:xfrm>
            <a:off x="2487807" y="3309051"/>
            <a:ext cx="423079" cy="424159"/>
            <a:chOff x="-1591550" y="3597475"/>
            <a:chExt cx="293825" cy="294575"/>
          </a:xfrm>
        </p:grpSpPr>
        <p:sp>
          <p:nvSpPr>
            <p:cNvPr id="7892" name="Google Shape;7892;p6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64"/>
          <p:cNvGrpSpPr/>
          <p:nvPr/>
        </p:nvGrpSpPr>
        <p:grpSpPr>
          <a:xfrm>
            <a:off x="4137277" y="3318663"/>
            <a:ext cx="421927" cy="399248"/>
            <a:chOff x="-1592325" y="3957400"/>
            <a:chExt cx="293025" cy="277275"/>
          </a:xfrm>
        </p:grpSpPr>
        <p:sp>
          <p:nvSpPr>
            <p:cNvPr id="7896" name="Google Shape;7896;p6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4"/>
          <p:cNvGrpSpPr/>
          <p:nvPr/>
        </p:nvGrpSpPr>
        <p:grpSpPr>
          <a:xfrm>
            <a:off x="3624147" y="3310744"/>
            <a:ext cx="369730" cy="420775"/>
            <a:chOff x="-778700" y="3612425"/>
            <a:chExt cx="256775" cy="292225"/>
          </a:xfrm>
        </p:grpSpPr>
        <p:sp>
          <p:nvSpPr>
            <p:cNvPr id="7901" name="Google Shape;7901;p6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64"/>
          <p:cNvGrpSpPr/>
          <p:nvPr/>
        </p:nvGrpSpPr>
        <p:grpSpPr>
          <a:xfrm>
            <a:off x="6095649" y="3828305"/>
            <a:ext cx="340731" cy="387641"/>
            <a:chOff x="7728464" y="1561258"/>
            <a:chExt cx="349719" cy="397866"/>
          </a:xfrm>
        </p:grpSpPr>
        <p:sp>
          <p:nvSpPr>
            <p:cNvPr id="7908" name="Google Shape;7908;p6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4"/>
          <p:cNvGrpSpPr/>
          <p:nvPr/>
        </p:nvGrpSpPr>
        <p:grpSpPr>
          <a:xfrm>
            <a:off x="4018617" y="3828305"/>
            <a:ext cx="387681" cy="387641"/>
            <a:chOff x="5611350" y="1561258"/>
            <a:chExt cx="397907" cy="397866"/>
          </a:xfrm>
        </p:grpSpPr>
        <p:sp>
          <p:nvSpPr>
            <p:cNvPr id="7911" name="Google Shape;7911;p6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64"/>
          <p:cNvGrpSpPr/>
          <p:nvPr/>
        </p:nvGrpSpPr>
        <p:grpSpPr>
          <a:xfrm>
            <a:off x="4537903" y="3925571"/>
            <a:ext cx="387610" cy="193109"/>
            <a:chOff x="6140660" y="1661097"/>
            <a:chExt cx="397835" cy="198202"/>
          </a:xfrm>
        </p:grpSpPr>
        <p:sp>
          <p:nvSpPr>
            <p:cNvPr id="7916" name="Google Shape;7916;p6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64"/>
          <p:cNvGrpSpPr/>
          <p:nvPr/>
        </p:nvGrpSpPr>
        <p:grpSpPr>
          <a:xfrm>
            <a:off x="5057118" y="3828305"/>
            <a:ext cx="387681" cy="387641"/>
            <a:chOff x="6669907" y="1561258"/>
            <a:chExt cx="397907" cy="397866"/>
          </a:xfrm>
        </p:grpSpPr>
        <p:sp>
          <p:nvSpPr>
            <p:cNvPr id="7921" name="Google Shape;7921;p6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64"/>
          <p:cNvGrpSpPr/>
          <p:nvPr/>
        </p:nvGrpSpPr>
        <p:grpSpPr>
          <a:xfrm>
            <a:off x="1942348" y="3885842"/>
            <a:ext cx="387681" cy="272572"/>
            <a:chOff x="3386036" y="1746339"/>
            <a:chExt cx="397907" cy="279762"/>
          </a:xfrm>
        </p:grpSpPr>
        <p:sp>
          <p:nvSpPr>
            <p:cNvPr id="7927" name="Google Shape;7927;p6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4"/>
          <p:cNvGrpSpPr/>
          <p:nvPr/>
        </p:nvGrpSpPr>
        <p:grpSpPr>
          <a:xfrm>
            <a:off x="2980045" y="3828288"/>
            <a:ext cx="387681" cy="387681"/>
            <a:chOff x="4417380" y="1687279"/>
            <a:chExt cx="397907" cy="397907"/>
          </a:xfrm>
        </p:grpSpPr>
        <p:sp>
          <p:nvSpPr>
            <p:cNvPr id="7930" name="Google Shape;7930;p6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64"/>
          <p:cNvGrpSpPr/>
          <p:nvPr/>
        </p:nvGrpSpPr>
        <p:grpSpPr>
          <a:xfrm>
            <a:off x="7926526" y="3308537"/>
            <a:ext cx="387661" cy="387661"/>
            <a:chOff x="2869999" y="1687279"/>
            <a:chExt cx="397887" cy="397887"/>
          </a:xfrm>
        </p:grpSpPr>
        <p:sp>
          <p:nvSpPr>
            <p:cNvPr id="7933" name="Google Shape;7933;p6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4"/>
          <p:cNvGrpSpPr/>
          <p:nvPr/>
        </p:nvGrpSpPr>
        <p:grpSpPr>
          <a:xfrm>
            <a:off x="2461634" y="3828664"/>
            <a:ext cx="386807" cy="386929"/>
            <a:chOff x="3902887" y="1687655"/>
            <a:chExt cx="397010" cy="397135"/>
          </a:xfrm>
        </p:grpSpPr>
        <p:sp>
          <p:nvSpPr>
            <p:cNvPr id="7936" name="Google Shape;7936;p6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64"/>
          <p:cNvGrpSpPr/>
          <p:nvPr/>
        </p:nvGrpSpPr>
        <p:grpSpPr>
          <a:xfrm>
            <a:off x="3499331" y="3828344"/>
            <a:ext cx="387681" cy="387681"/>
            <a:chOff x="4933458" y="1687279"/>
            <a:chExt cx="397907" cy="397907"/>
          </a:xfrm>
        </p:grpSpPr>
        <p:sp>
          <p:nvSpPr>
            <p:cNvPr id="7939" name="Google Shape;7939;p6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4"/>
          <p:cNvGrpSpPr/>
          <p:nvPr/>
        </p:nvGrpSpPr>
        <p:grpSpPr>
          <a:xfrm>
            <a:off x="5273586" y="3308775"/>
            <a:ext cx="387681" cy="387661"/>
            <a:chOff x="266768" y="1721375"/>
            <a:chExt cx="397907" cy="397887"/>
          </a:xfrm>
        </p:grpSpPr>
        <p:sp>
          <p:nvSpPr>
            <p:cNvPr id="7942" name="Google Shape;7942;p6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64"/>
          <p:cNvGrpSpPr/>
          <p:nvPr/>
        </p:nvGrpSpPr>
        <p:grpSpPr>
          <a:xfrm>
            <a:off x="7395588" y="3308924"/>
            <a:ext cx="387539" cy="386888"/>
            <a:chOff x="2408992" y="1722875"/>
            <a:chExt cx="397761" cy="397093"/>
          </a:xfrm>
        </p:grpSpPr>
        <p:sp>
          <p:nvSpPr>
            <p:cNvPr id="7945" name="Google Shape;7945;p6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64"/>
          <p:cNvGrpSpPr/>
          <p:nvPr/>
        </p:nvGrpSpPr>
        <p:grpSpPr>
          <a:xfrm>
            <a:off x="5576404" y="3828305"/>
            <a:ext cx="387641" cy="387641"/>
            <a:chOff x="7199196" y="1561258"/>
            <a:chExt cx="397866" cy="397866"/>
          </a:xfrm>
        </p:grpSpPr>
        <p:sp>
          <p:nvSpPr>
            <p:cNvPr id="7948" name="Google Shape;7948;p6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64"/>
          <p:cNvGrpSpPr/>
          <p:nvPr/>
        </p:nvGrpSpPr>
        <p:grpSpPr>
          <a:xfrm>
            <a:off x="6332282" y="3308537"/>
            <a:ext cx="387661" cy="387661"/>
            <a:chOff x="1379798" y="1723250"/>
            <a:chExt cx="397887" cy="397887"/>
          </a:xfrm>
        </p:grpSpPr>
        <p:sp>
          <p:nvSpPr>
            <p:cNvPr id="7952" name="Google Shape;7952;p6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4"/>
          <p:cNvGrpSpPr/>
          <p:nvPr/>
        </p:nvGrpSpPr>
        <p:grpSpPr>
          <a:xfrm>
            <a:off x="5801242" y="3308537"/>
            <a:ext cx="387641" cy="387661"/>
            <a:chOff x="864491" y="1723250"/>
            <a:chExt cx="397866" cy="397887"/>
          </a:xfrm>
        </p:grpSpPr>
        <p:sp>
          <p:nvSpPr>
            <p:cNvPr id="7957" name="Google Shape;7957;p6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0" name="Google Shape;7960;p64"/>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1" name="Google Shape;7961;p64"/>
          <p:cNvGrpSpPr/>
          <p:nvPr/>
        </p:nvGrpSpPr>
        <p:grpSpPr>
          <a:xfrm>
            <a:off x="6568070" y="3827060"/>
            <a:ext cx="388966" cy="388966"/>
            <a:chOff x="1190625" y="238125"/>
            <a:chExt cx="5235075" cy="5235075"/>
          </a:xfrm>
        </p:grpSpPr>
        <p:sp>
          <p:nvSpPr>
            <p:cNvPr id="7962" name="Google Shape;7962;p64"/>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4"/>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4" name="Google Shape;7964;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68"/>
        <p:cNvGrpSpPr/>
        <p:nvPr/>
      </p:nvGrpSpPr>
      <p:grpSpPr>
        <a:xfrm>
          <a:off x="0" y="0"/>
          <a:ext cx="0" cy="0"/>
          <a:chOff x="0" y="0"/>
          <a:chExt cx="0" cy="0"/>
        </a:xfrm>
      </p:grpSpPr>
      <p:pic>
        <p:nvPicPr>
          <p:cNvPr id="7969" name="Google Shape;7969;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29"/>
          <p:cNvSpPr txBox="1">
            <a:spLocks noGrp="1"/>
          </p:cNvSpPr>
          <p:nvPr>
            <p:ph type="title"/>
          </p:nvPr>
        </p:nvSpPr>
        <p:spPr>
          <a:xfrm>
            <a:off x="5126575" y="686675"/>
            <a:ext cx="3151800" cy="103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A PITCH DECK?</a:t>
            </a:r>
            <a:endParaRPr/>
          </a:p>
        </p:txBody>
      </p:sp>
      <p:sp>
        <p:nvSpPr>
          <p:cNvPr id="429" name="Google Shape;429;p29"/>
          <p:cNvSpPr txBox="1">
            <a:spLocks noGrp="1"/>
          </p:cNvSpPr>
          <p:nvPr>
            <p:ph type="subTitle" idx="1"/>
          </p:nvPr>
        </p:nvSpPr>
        <p:spPr>
          <a:xfrm>
            <a:off x="5126575" y="1713625"/>
            <a:ext cx="3151800" cy="261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marL="0" lvl="0" indent="0" algn="l" rtl="0">
              <a:spcBef>
                <a:spcPts val="0"/>
              </a:spcBef>
              <a:spcAft>
                <a:spcPts val="0"/>
              </a:spcAft>
              <a:buNone/>
            </a:pPr>
            <a:endParaRPr/>
          </a:p>
          <a:p>
            <a:pPr marL="457200" lvl="0" indent="-304800" algn="l" rtl="0">
              <a:spcBef>
                <a:spcPts val="0"/>
              </a:spcBef>
              <a:spcAft>
                <a:spcPts val="0"/>
              </a:spcAft>
              <a:buSzPts val="1200"/>
              <a:buChar char="●"/>
            </a:pPr>
            <a:r>
              <a:rPr lang="en"/>
              <a:t>An overview of the company's mission and the product or service offered</a:t>
            </a:r>
            <a:endParaRPr/>
          </a:p>
          <a:p>
            <a:pPr marL="457200" lvl="0" indent="-304800" algn="l" rtl="0">
              <a:spcBef>
                <a:spcPts val="0"/>
              </a:spcBef>
              <a:spcAft>
                <a:spcPts val="0"/>
              </a:spcAft>
              <a:buSzPts val="1200"/>
              <a:buChar char="●"/>
            </a:pPr>
            <a:r>
              <a:rPr lang="en"/>
              <a:t>Market opportunity</a:t>
            </a:r>
            <a:endParaRPr/>
          </a:p>
          <a:p>
            <a:pPr marL="457200" lvl="0" indent="-304800" algn="l" rtl="0">
              <a:spcBef>
                <a:spcPts val="0"/>
              </a:spcBef>
              <a:spcAft>
                <a:spcPts val="0"/>
              </a:spcAft>
              <a:buSzPts val="1200"/>
              <a:buChar char="●"/>
            </a:pPr>
            <a:r>
              <a:rPr lang="en"/>
              <a:t>Team, financials, etc.</a:t>
            </a:r>
            <a:endParaRPr/>
          </a:p>
          <a:p>
            <a:pPr marL="457200" lvl="0" indent="0" algn="l" rtl="0">
              <a:spcBef>
                <a:spcPts val="0"/>
              </a:spcBef>
              <a:spcAft>
                <a:spcPts val="0"/>
              </a:spcAft>
              <a:buNone/>
            </a:pPr>
            <a:endParaRPr/>
          </a:p>
          <a:p>
            <a:pPr marL="0" lvl="0" indent="0" algn="l" rtl="0">
              <a:spcBef>
                <a:spcPts val="0"/>
              </a:spcBef>
              <a:spcAft>
                <a:spcPts val="0"/>
              </a:spcAft>
              <a:buNone/>
            </a:pPr>
            <a:r>
              <a:rPr lang="en"/>
              <a:t>The goal is to garner enough interest from investors so that they are motivated to invest in the business</a:t>
            </a:r>
            <a:endParaRPr/>
          </a:p>
        </p:txBody>
      </p:sp>
      <p:pic>
        <p:nvPicPr>
          <p:cNvPr id="430" name="Google Shape;430;p29"/>
          <p:cNvPicPr preferRelativeResize="0">
            <a:picLocks noGrp="1"/>
          </p:cNvPicPr>
          <p:nvPr>
            <p:ph type="pic" idx="2"/>
          </p:nvPr>
        </p:nvPicPr>
        <p:blipFill rotWithShape="1">
          <a:blip r:embed="rId3">
            <a:alphaModFix/>
          </a:blip>
          <a:srcRect t="789" r="-2658" b="25393"/>
          <a:stretch/>
        </p:blipFill>
        <p:spPr>
          <a:xfrm>
            <a:off x="0" y="0"/>
            <a:ext cx="4275175" cy="460400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34"/>
        <p:cNvGrpSpPr/>
        <p:nvPr/>
      </p:nvGrpSpPr>
      <p:grpSpPr>
        <a:xfrm>
          <a:off x="0" y="0"/>
          <a:ext cx="0" cy="0"/>
          <a:chOff x="0" y="0"/>
          <a:chExt cx="0" cy="0"/>
        </a:xfrm>
      </p:grpSpPr>
      <p:sp>
        <p:nvSpPr>
          <p:cNvPr id="435" name="Google Shape;435;p30"/>
          <p:cNvSpPr txBox="1">
            <a:spLocks noGrp="1"/>
          </p:cNvSpPr>
          <p:nvPr>
            <p:ph type="title"/>
          </p:nvPr>
        </p:nvSpPr>
        <p:spPr>
          <a:xfrm>
            <a:off x="713225" y="2962950"/>
            <a:ext cx="48399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436" name="Google Shape;436;p30"/>
          <p:cNvSpPr txBox="1">
            <a:spLocks noGrp="1"/>
          </p:cNvSpPr>
          <p:nvPr>
            <p:ph type="title" idx="2"/>
          </p:nvPr>
        </p:nvSpPr>
        <p:spPr>
          <a:xfrm>
            <a:off x="713225" y="539500"/>
            <a:ext cx="1933500" cy="162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437" name="Google Shape;437;p30"/>
          <p:cNvPicPr preferRelativeResize="0">
            <a:picLocks noGrp="1"/>
          </p:cNvPicPr>
          <p:nvPr>
            <p:ph type="pic" idx="3"/>
          </p:nvPr>
        </p:nvPicPr>
        <p:blipFill rotWithShape="1">
          <a:blip r:embed="rId3">
            <a:alphaModFix/>
          </a:blip>
          <a:srcRect l="20640" t="5401" r="41798"/>
          <a:stretch/>
        </p:blipFill>
        <p:spPr>
          <a:xfrm>
            <a:off x="5692850" y="0"/>
            <a:ext cx="2737925" cy="46039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1"/>
          <p:cNvSpPr txBox="1">
            <a:spLocks noGrp="1"/>
          </p:cNvSpPr>
          <p:nvPr>
            <p:ph type="subTitle" idx="4"/>
          </p:nvPr>
        </p:nvSpPr>
        <p:spPr>
          <a:xfrm>
            <a:off x="5259173" y="1717657"/>
            <a:ext cx="25056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idea</a:t>
            </a:r>
            <a:endParaRPr/>
          </a:p>
        </p:txBody>
      </p:sp>
      <p:sp>
        <p:nvSpPr>
          <p:cNvPr id="443" name="Google Shape;443;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444" name="Google Shape;444;p31"/>
          <p:cNvSpPr txBox="1">
            <a:spLocks noGrp="1"/>
          </p:cNvSpPr>
          <p:nvPr>
            <p:ph type="subTitle" idx="1"/>
          </p:nvPr>
        </p:nvSpPr>
        <p:spPr>
          <a:xfrm>
            <a:off x="5259174" y="2193150"/>
            <a:ext cx="2505600" cy="148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445" name="Google Shape;445;p31"/>
          <p:cNvSpPr txBox="1">
            <a:spLocks noGrp="1"/>
          </p:cNvSpPr>
          <p:nvPr>
            <p:ph type="subTitle" idx="2"/>
          </p:nvPr>
        </p:nvSpPr>
        <p:spPr>
          <a:xfrm>
            <a:off x="1822700" y="2193150"/>
            <a:ext cx="2505600" cy="148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446" name="Google Shape;446;p31"/>
          <p:cNvSpPr txBox="1">
            <a:spLocks noGrp="1"/>
          </p:cNvSpPr>
          <p:nvPr>
            <p:ph type="subTitle" idx="3"/>
          </p:nvPr>
        </p:nvSpPr>
        <p:spPr>
          <a:xfrm>
            <a:off x="1822698" y="1717657"/>
            <a:ext cx="25056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447" name="Google Shape;447;p31"/>
          <p:cNvSpPr/>
          <p:nvPr/>
        </p:nvSpPr>
        <p:spPr>
          <a:xfrm>
            <a:off x="1379227" y="1772215"/>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31"/>
          <p:cNvGrpSpPr/>
          <p:nvPr/>
        </p:nvGrpSpPr>
        <p:grpSpPr>
          <a:xfrm>
            <a:off x="4815702" y="1773058"/>
            <a:ext cx="367261" cy="364686"/>
            <a:chOff x="-64781025" y="3361050"/>
            <a:chExt cx="317425" cy="315200"/>
          </a:xfrm>
        </p:grpSpPr>
        <p:sp>
          <p:nvSpPr>
            <p:cNvPr id="449" name="Google Shape;449;p3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 IDEAS OF A PITCH DECK</a:t>
            </a:r>
            <a:endParaRPr/>
          </a:p>
        </p:txBody>
      </p:sp>
      <p:sp>
        <p:nvSpPr>
          <p:cNvPr id="458" name="Google Shape;458;p32"/>
          <p:cNvSpPr txBox="1">
            <a:spLocks noGrp="1"/>
          </p:cNvSpPr>
          <p:nvPr>
            <p:ph type="subTitle" idx="4"/>
          </p:nvPr>
        </p:nvSpPr>
        <p:spPr>
          <a:xfrm>
            <a:off x="713225" y="2104327"/>
            <a:ext cx="22302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a:t>
            </a:r>
            <a:endParaRPr/>
          </a:p>
        </p:txBody>
      </p:sp>
      <p:sp>
        <p:nvSpPr>
          <p:cNvPr id="459" name="Google Shape;459;p32"/>
          <p:cNvSpPr txBox="1">
            <a:spLocks noGrp="1"/>
          </p:cNvSpPr>
          <p:nvPr>
            <p:ph type="subTitle" idx="5"/>
          </p:nvPr>
        </p:nvSpPr>
        <p:spPr>
          <a:xfrm>
            <a:off x="3456900" y="2104327"/>
            <a:ext cx="22302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Investors</a:t>
            </a:r>
            <a:endParaRPr/>
          </a:p>
        </p:txBody>
      </p:sp>
      <p:sp>
        <p:nvSpPr>
          <p:cNvPr id="460" name="Google Shape;460;p32"/>
          <p:cNvSpPr txBox="1">
            <a:spLocks noGrp="1"/>
          </p:cNvSpPr>
          <p:nvPr>
            <p:ph type="subTitle" idx="1"/>
          </p:nvPr>
        </p:nvSpPr>
        <p:spPr>
          <a:xfrm>
            <a:off x="713225" y="2579823"/>
            <a:ext cx="223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461" name="Google Shape;461;p32"/>
          <p:cNvSpPr txBox="1">
            <a:spLocks noGrp="1"/>
          </p:cNvSpPr>
          <p:nvPr>
            <p:ph type="subTitle" idx="2"/>
          </p:nvPr>
        </p:nvSpPr>
        <p:spPr>
          <a:xfrm>
            <a:off x="3456896" y="2579823"/>
            <a:ext cx="223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it comes to picking investors for a pitch deck, it's important to research potential investors and understand their preferences, goals</a:t>
            </a:r>
            <a:endParaRPr/>
          </a:p>
          <a:p>
            <a:pPr marL="0" lvl="0" indent="0" algn="l" rtl="0">
              <a:spcBef>
                <a:spcPts val="0"/>
              </a:spcBef>
              <a:spcAft>
                <a:spcPts val="0"/>
              </a:spcAft>
              <a:buNone/>
            </a:pPr>
            <a:r>
              <a:rPr lang="en"/>
              <a:t>and interests</a:t>
            </a:r>
            <a:endParaRPr/>
          </a:p>
        </p:txBody>
      </p:sp>
      <p:sp>
        <p:nvSpPr>
          <p:cNvPr id="462" name="Google Shape;462;p32"/>
          <p:cNvSpPr txBox="1">
            <a:spLocks noGrp="1"/>
          </p:cNvSpPr>
          <p:nvPr>
            <p:ph type="subTitle" idx="3"/>
          </p:nvPr>
        </p:nvSpPr>
        <p:spPr>
          <a:xfrm>
            <a:off x="6200574" y="2579823"/>
            <a:ext cx="223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463" name="Google Shape;463;p32"/>
          <p:cNvSpPr txBox="1">
            <a:spLocks noGrp="1"/>
          </p:cNvSpPr>
          <p:nvPr>
            <p:ph type="subTitle" idx="6"/>
          </p:nvPr>
        </p:nvSpPr>
        <p:spPr>
          <a:xfrm>
            <a:off x="6200575" y="2104327"/>
            <a:ext cx="22302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Value</a:t>
            </a:r>
            <a:endParaRPr/>
          </a:p>
        </p:txBody>
      </p:sp>
      <p:sp>
        <p:nvSpPr>
          <p:cNvPr id="464" name="Google Shape;464;p32"/>
          <p:cNvSpPr/>
          <p:nvPr/>
        </p:nvSpPr>
        <p:spPr>
          <a:xfrm>
            <a:off x="6200573" y="1655699"/>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 name="Google Shape;465;p32"/>
          <p:cNvGrpSpPr/>
          <p:nvPr/>
        </p:nvGrpSpPr>
        <p:grpSpPr>
          <a:xfrm>
            <a:off x="719989" y="1616664"/>
            <a:ext cx="368186" cy="364224"/>
            <a:chOff x="-64406125" y="3362225"/>
            <a:chExt cx="318225" cy="314800"/>
          </a:xfrm>
        </p:grpSpPr>
        <p:sp>
          <p:nvSpPr>
            <p:cNvPr id="466" name="Google Shape;466;p3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2"/>
          <p:cNvGrpSpPr/>
          <p:nvPr/>
        </p:nvGrpSpPr>
        <p:grpSpPr>
          <a:xfrm>
            <a:off x="3461661" y="1615594"/>
            <a:ext cx="365438" cy="366364"/>
            <a:chOff x="-64044600" y="3360375"/>
            <a:chExt cx="315850" cy="316650"/>
          </a:xfrm>
        </p:grpSpPr>
        <p:sp>
          <p:nvSpPr>
            <p:cNvPr id="469" name="Google Shape;469;p3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33"/>
          <p:cNvSpPr txBox="1">
            <a:spLocks noGrp="1"/>
          </p:cNvSpPr>
          <p:nvPr>
            <p:ph type="subTitle" idx="6"/>
          </p:nvPr>
        </p:nvSpPr>
        <p:spPr>
          <a:xfrm>
            <a:off x="1253225" y="3027525"/>
            <a:ext cx="30822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Stay ahead of trends</a:t>
            </a:r>
            <a:endParaRPr/>
          </a:p>
        </p:txBody>
      </p:sp>
      <p:sp>
        <p:nvSpPr>
          <p:cNvPr id="477" name="Google Shape;477;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KEY IDEAS </a:t>
            </a:r>
            <a:endParaRPr/>
          </a:p>
        </p:txBody>
      </p:sp>
      <p:sp>
        <p:nvSpPr>
          <p:cNvPr id="478" name="Google Shape;478;p33"/>
          <p:cNvSpPr txBox="1">
            <a:spLocks noGrp="1"/>
          </p:cNvSpPr>
          <p:nvPr>
            <p:ph type="subTitle" idx="1"/>
          </p:nvPr>
        </p:nvSpPr>
        <p:spPr>
          <a:xfrm>
            <a:off x="1253225" y="1991400"/>
            <a:ext cx="3082200" cy="69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existing customer needs and identify gaps in the market to find new opportunities</a:t>
            </a:r>
            <a:endParaRPr/>
          </a:p>
        </p:txBody>
      </p:sp>
      <p:sp>
        <p:nvSpPr>
          <p:cNvPr id="479" name="Google Shape;479;p33"/>
          <p:cNvSpPr txBox="1">
            <a:spLocks noGrp="1"/>
          </p:cNvSpPr>
          <p:nvPr>
            <p:ph type="subTitle" idx="2"/>
          </p:nvPr>
        </p:nvSpPr>
        <p:spPr>
          <a:xfrm>
            <a:off x="5348580" y="1991400"/>
            <a:ext cx="3082200" cy="69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Utilize technology and customer feedback to come up with novel solutions that meet your customer’s demands or needs</a:t>
            </a:r>
            <a:endParaRPr/>
          </a:p>
        </p:txBody>
      </p:sp>
      <p:sp>
        <p:nvSpPr>
          <p:cNvPr id="480" name="Google Shape;480;p33"/>
          <p:cNvSpPr txBox="1">
            <a:spLocks noGrp="1"/>
          </p:cNvSpPr>
          <p:nvPr>
            <p:ph type="subTitle" idx="3"/>
          </p:nvPr>
        </p:nvSpPr>
        <p:spPr>
          <a:xfrm>
            <a:off x="1253224" y="3503025"/>
            <a:ext cx="30822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481" name="Google Shape;481;p33"/>
          <p:cNvSpPr txBox="1">
            <a:spLocks noGrp="1"/>
          </p:cNvSpPr>
          <p:nvPr>
            <p:ph type="subTitle" idx="4"/>
          </p:nvPr>
        </p:nvSpPr>
        <p:spPr>
          <a:xfrm>
            <a:off x="5348585" y="3503025"/>
            <a:ext cx="30822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482" name="Google Shape;482;p33"/>
          <p:cNvSpPr txBox="1">
            <a:spLocks noGrp="1"/>
          </p:cNvSpPr>
          <p:nvPr>
            <p:ph type="subTitle" idx="5"/>
          </p:nvPr>
        </p:nvSpPr>
        <p:spPr>
          <a:xfrm>
            <a:off x="1253225" y="1515900"/>
            <a:ext cx="30822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new markets</a:t>
            </a:r>
            <a:endParaRPr/>
          </a:p>
        </p:txBody>
      </p:sp>
      <p:sp>
        <p:nvSpPr>
          <p:cNvPr id="483" name="Google Shape;483;p33"/>
          <p:cNvSpPr txBox="1">
            <a:spLocks noGrp="1"/>
          </p:cNvSpPr>
          <p:nvPr>
            <p:ph type="subTitle" idx="7"/>
          </p:nvPr>
        </p:nvSpPr>
        <p:spPr>
          <a:xfrm>
            <a:off x="5348556" y="1515900"/>
            <a:ext cx="30822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Innovative solutions</a:t>
            </a:r>
            <a:endParaRPr/>
          </a:p>
        </p:txBody>
      </p:sp>
      <p:sp>
        <p:nvSpPr>
          <p:cNvPr id="484" name="Google Shape;484;p33"/>
          <p:cNvSpPr txBox="1">
            <a:spLocks noGrp="1"/>
          </p:cNvSpPr>
          <p:nvPr>
            <p:ph type="subTitle" idx="8"/>
          </p:nvPr>
        </p:nvSpPr>
        <p:spPr>
          <a:xfrm>
            <a:off x="5348556" y="3027525"/>
            <a:ext cx="3082200" cy="475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Seasonal spikes</a:t>
            </a:r>
            <a:endParaRPr/>
          </a:p>
        </p:txBody>
      </p:sp>
      <p:grpSp>
        <p:nvGrpSpPr>
          <p:cNvPr id="485" name="Google Shape;485;p33"/>
          <p:cNvGrpSpPr/>
          <p:nvPr/>
        </p:nvGrpSpPr>
        <p:grpSpPr>
          <a:xfrm>
            <a:off x="809754" y="1570022"/>
            <a:ext cx="367261" cy="367261"/>
            <a:chOff x="-65145700" y="3727425"/>
            <a:chExt cx="317425" cy="317425"/>
          </a:xfrm>
        </p:grpSpPr>
        <p:sp>
          <p:nvSpPr>
            <p:cNvPr id="486" name="Google Shape;486;p3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33"/>
          <p:cNvGrpSpPr/>
          <p:nvPr/>
        </p:nvGrpSpPr>
        <p:grpSpPr>
          <a:xfrm>
            <a:off x="4901695" y="3081256"/>
            <a:ext cx="370645" cy="368042"/>
            <a:chOff x="-63250675" y="3744075"/>
            <a:chExt cx="320350" cy="318100"/>
          </a:xfrm>
        </p:grpSpPr>
        <p:sp>
          <p:nvSpPr>
            <p:cNvPr id="489" name="Google Shape;489;p3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3"/>
          <p:cNvGrpSpPr/>
          <p:nvPr/>
        </p:nvGrpSpPr>
        <p:grpSpPr>
          <a:xfrm>
            <a:off x="4959784" y="1570022"/>
            <a:ext cx="312592" cy="367261"/>
            <a:chOff x="-64022550" y="3727425"/>
            <a:chExt cx="270175" cy="317425"/>
          </a:xfrm>
        </p:grpSpPr>
        <p:sp>
          <p:nvSpPr>
            <p:cNvPr id="493" name="Google Shape;493;p3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33"/>
          <p:cNvGrpSpPr/>
          <p:nvPr/>
        </p:nvGrpSpPr>
        <p:grpSpPr>
          <a:xfrm>
            <a:off x="806089" y="3081518"/>
            <a:ext cx="370934" cy="367521"/>
            <a:chOff x="-63679950" y="4093450"/>
            <a:chExt cx="320600" cy="317650"/>
          </a:xfrm>
        </p:grpSpPr>
        <p:sp>
          <p:nvSpPr>
            <p:cNvPr id="497" name="Google Shape;497;p3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 Black &amp; White Pitch Deck by Slidesgo">
  <a:themeElements>
    <a:clrScheme name="Simple Light">
      <a:dk1>
        <a:srgbClr val="262626"/>
      </a:dk1>
      <a:lt1>
        <a:srgbClr val="EBEBEC"/>
      </a:lt1>
      <a:dk2>
        <a:srgbClr val="797676"/>
      </a:dk2>
      <a:lt2>
        <a:srgbClr val="C7C5C5"/>
      </a:lt2>
      <a:accent1>
        <a:srgbClr val="FFFFFF"/>
      </a:accent1>
      <a:accent2>
        <a:srgbClr val="FFFFFF"/>
      </a:accent2>
      <a:accent3>
        <a:srgbClr val="FFFFFF"/>
      </a:accent3>
      <a:accent4>
        <a:srgbClr val="FFFFFF"/>
      </a:accent4>
      <a:accent5>
        <a:srgbClr val="FFFFFF"/>
      </a:accent5>
      <a:accent6>
        <a:srgbClr val="FFFFFF"/>
      </a:accent6>
      <a:hlink>
        <a:srgbClr val="26262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2084</Words>
  <Application>Microsoft Office PowerPoint</Application>
  <PresentationFormat>Trình chiếu Trên màn hình (16:9)</PresentationFormat>
  <Paragraphs>371</Paragraphs>
  <Slides>41</Slides>
  <Notes>41</Notes>
  <HiddenSlides>0</HiddenSlides>
  <MMClips>0</MMClips>
  <ScaleCrop>false</ScaleCrop>
  <HeadingPairs>
    <vt:vector size="6" baseType="variant">
      <vt:variant>
        <vt:lpstr>Phông được Dùng</vt:lpstr>
      </vt:variant>
      <vt:variant>
        <vt:i4>13</vt:i4>
      </vt:variant>
      <vt:variant>
        <vt:lpstr>Chủ đề</vt:lpstr>
      </vt:variant>
      <vt:variant>
        <vt:i4>2</vt:i4>
      </vt:variant>
      <vt:variant>
        <vt:lpstr>Tiêu đề Bản chiếu</vt:lpstr>
      </vt:variant>
      <vt:variant>
        <vt:i4>41</vt:i4>
      </vt:variant>
    </vt:vector>
  </HeadingPairs>
  <TitlesOfParts>
    <vt:vector size="56" baseType="lpstr">
      <vt:lpstr>PT Sans</vt:lpstr>
      <vt:lpstr>Proxima Nova</vt:lpstr>
      <vt:lpstr>Nunito Light</vt:lpstr>
      <vt:lpstr>Proxima Nova Semibold</vt:lpstr>
      <vt:lpstr>Raleway</vt:lpstr>
      <vt:lpstr>Bebas Neue</vt:lpstr>
      <vt:lpstr>Anaheim</vt:lpstr>
      <vt:lpstr>Arial</vt:lpstr>
      <vt:lpstr>Syne</vt:lpstr>
      <vt:lpstr>Open Sans</vt:lpstr>
      <vt:lpstr>Calibri</vt:lpstr>
      <vt:lpstr>Amatic SC</vt:lpstr>
      <vt:lpstr>Roboto Medium</vt:lpstr>
      <vt:lpstr> Black &amp; White Pitch Deck by Slidesgo</vt:lpstr>
      <vt:lpstr>Slidesgo Final Pages</vt:lpstr>
      <vt:lpstr>Đề tài  THIẾT KẾ VÀ PHÁT TRIỂN HỆ THỐNG ĐẶT VÉ XEM PHIM TRỰC TUYẾN SỬ DỤNG KIẾN TRÚC MICROSERVICES VÀ GIAO DIỆN ĐA NỀN TẢNG</vt:lpstr>
      <vt:lpstr>Giới thiệu đề tài</vt:lpstr>
      <vt:lpstr>CONTENTS OF THIS TEMPLATE</vt:lpstr>
      <vt:lpstr>TABLE OF CONTENTS</vt:lpstr>
      <vt:lpstr>WHAT IS A PITCH DECK?</vt:lpstr>
      <vt:lpstr>INTRODUCTION</vt:lpstr>
      <vt:lpstr>INTRODUCTION</vt:lpstr>
      <vt:lpstr>MAIN IDEAS OF A PITCH DECK</vt:lpstr>
      <vt:lpstr>KEY IDEAS </vt:lpstr>
      <vt:lpstr>SIX RECOMMENDATIONS</vt:lpstr>
      <vt:lpstr>9h 55m 23s</vt:lpstr>
      <vt:lpstr>4,498,300,000</vt:lpstr>
      <vt:lpstr>REVENUE BY QUARTER</vt:lpstr>
      <vt:lpstr>COMPETITION COMPARISON</vt:lpstr>
      <vt:lpstr>PRODUCT INFOGRAPHIC</vt:lpstr>
      <vt:lpstr>TIMELINE </vt:lpstr>
      <vt:lpstr>ORGANIZATIONAL CHART</vt:lpstr>
      <vt:lpstr>MARKET SIZE OVERVIEW</vt:lpstr>
      <vt:lpstr>ROADMAP INFOGRAPHIC</vt:lpstr>
      <vt:lpstr>KPI DASHBOARD</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Bản trình bày PowerPoint</vt:lpstr>
      <vt:lpstr>Bản trình bày PowerPoint</vt:lpstr>
      <vt:lpstr>Bản trình bày PowerPoint</vt:lpstr>
      <vt:lpstr>Bản trình bày PowerPoint</vt:lpstr>
      <vt:lpstr>Bản trình bày PowerPoint</vt:lpstr>
      <vt:lpstr>...and our sets of editable icons</vt:lpstr>
      <vt:lpstr>Bản trình bày PowerPoint</vt:lpstr>
      <vt:lpstr>Bản trình bày PowerPoint</vt:lpstr>
      <vt:lpstr>Bản trình bày PowerPoint</vt:lpstr>
      <vt:lpstr>Bản trình bày PowerPoint</vt:lpstr>
      <vt:lpstr>Nature Icons</vt:lpstr>
      <vt:lpstr>SEO &amp; Marketing Icons</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Phan Thanh Thưởng</cp:lastModifiedBy>
  <cp:revision>1</cp:revision>
  <dcterms:modified xsi:type="dcterms:W3CDTF">2024-11-12T09:50:48Z</dcterms:modified>
</cp:coreProperties>
</file>